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79" r:id="rId6"/>
    <p:sldId id="260" r:id="rId7"/>
    <p:sldId id="261" r:id="rId8"/>
    <p:sldId id="262" r:id="rId9"/>
    <p:sldId id="263" r:id="rId10"/>
    <p:sldId id="264" r:id="rId11"/>
    <p:sldId id="265" r:id="rId12"/>
    <p:sldId id="269" r:id="rId13"/>
    <p:sldId id="268" r:id="rId14"/>
    <p:sldId id="270" r:id="rId15"/>
    <p:sldId id="272" r:id="rId16"/>
    <p:sldId id="271" r:id="rId17"/>
    <p:sldId id="277" r:id="rId18"/>
    <p:sldId id="278" r:id="rId19"/>
    <p:sldId id="273" r:id="rId20"/>
    <p:sldId id="274"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DE96E2-A07F-4849-9C36-B32A5C5A01CD}">
          <p14:sldIdLst>
            <p14:sldId id="256"/>
            <p14:sldId id="257"/>
            <p14:sldId id="258"/>
            <p14:sldId id="259"/>
            <p14:sldId id="279"/>
            <p14:sldId id="260"/>
            <p14:sldId id="261"/>
            <p14:sldId id="262"/>
            <p14:sldId id="263"/>
            <p14:sldId id="264"/>
            <p14:sldId id="265"/>
            <p14:sldId id="269"/>
            <p14:sldId id="268"/>
            <p14:sldId id="270"/>
            <p14:sldId id="272"/>
            <p14:sldId id="271"/>
            <p14:sldId id="277"/>
            <p14:sldId id="278"/>
            <p14:sldId id="273"/>
            <p14:sldId id="274"/>
            <p14:sldId id="275"/>
            <p14:sldId id="276"/>
          </p14:sldIdLst>
        </p14:section>
        <p14:section name="Untitled Section" id="{583234EB-EFB0-40C8-8EBA-950C625597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89699-5689-4E86-BFC4-F2DE3597EC83}"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00573E65-BBE1-41EE-82B7-BC76D9E1D3D9}">
      <dgm:prSet/>
      <dgm:spPr/>
      <dgm:t>
        <a:bodyPr/>
        <a:lstStyle/>
        <a:p>
          <a:r>
            <a:rPr lang="en-US"/>
            <a:t>Os</a:t>
          </a:r>
        </a:p>
      </dgm:t>
    </dgm:pt>
    <dgm:pt modelId="{95AD7309-EFC2-4724-A00C-6294469AFC0A}" type="parTrans" cxnId="{258A1630-CC79-47AA-80FB-7462EA6F2B76}">
      <dgm:prSet/>
      <dgm:spPr/>
      <dgm:t>
        <a:bodyPr/>
        <a:lstStyle/>
        <a:p>
          <a:endParaRPr lang="en-US"/>
        </a:p>
      </dgm:t>
    </dgm:pt>
    <dgm:pt modelId="{5C8615F3-C371-4A06-A366-B7E1DEFCBE2F}" type="sibTrans" cxnId="{258A1630-CC79-47AA-80FB-7462EA6F2B76}">
      <dgm:prSet/>
      <dgm:spPr/>
      <dgm:t>
        <a:bodyPr/>
        <a:lstStyle/>
        <a:p>
          <a:endParaRPr lang="en-US"/>
        </a:p>
      </dgm:t>
    </dgm:pt>
    <dgm:pt modelId="{2EAA7AF9-82AF-400E-A1CA-F9F5DB0C728A}">
      <dgm:prSet/>
      <dgm:spPr/>
      <dgm:t>
        <a:bodyPr/>
        <a:lstStyle/>
        <a:p>
          <a:r>
            <a:rPr lang="en-US"/>
            <a:t>Zipfile</a:t>
          </a:r>
        </a:p>
      </dgm:t>
    </dgm:pt>
    <dgm:pt modelId="{6C145169-B1E8-4F98-956E-C407A06EAED9}" type="parTrans" cxnId="{C8C5E0D0-90F2-4269-92E6-59CC1A8B7567}">
      <dgm:prSet/>
      <dgm:spPr/>
      <dgm:t>
        <a:bodyPr/>
        <a:lstStyle/>
        <a:p>
          <a:endParaRPr lang="en-US"/>
        </a:p>
      </dgm:t>
    </dgm:pt>
    <dgm:pt modelId="{E556C39F-098D-4D2B-9375-1152B64A3A8D}" type="sibTrans" cxnId="{C8C5E0D0-90F2-4269-92E6-59CC1A8B7567}">
      <dgm:prSet/>
      <dgm:spPr/>
      <dgm:t>
        <a:bodyPr/>
        <a:lstStyle/>
        <a:p>
          <a:endParaRPr lang="en-US"/>
        </a:p>
      </dgm:t>
    </dgm:pt>
    <dgm:pt modelId="{629E2BC5-2198-4D9B-98CC-16EA029BFBA4}">
      <dgm:prSet/>
      <dgm:spPr/>
      <dgm:t>
        <a:bodyPr/>
        <a:lstStyle/>
        <a:p>
          <a:r>
            <a:rPr lang="en-US"/>
            <a:t>Numpy</a:t>
          </a:r>
        </a:p>
      </dgm:t>
    </dgm:pt>
    <dgm:pt modelId="{8A29D1DF-A06B-442E-AEEA-BEC61530DD3F}" type="parTrans" cxnId="{A9BC841F-AE94-4BC0-BB66-4E289DBFEC4D}">
      <dgm:prSet/>
      <dgm:spPr/>
      <dgm:t>
        <a:bodyPr/>
        <a:lstStyle/>
        <a:p>
          <a:endParaRPr lang="en-US"/>
        </a:p>
      </dgm:t>
    </dgm:pt>
    <dgm:pt modelId="{3B7C3C87-3533-4385-86CB-6E997E397666}" type="sibTrans" cxnId="{A9BC841F-AE94-4BC0-BB66-4E289DBFEC4D}">
      <dgm:prSet/>
      <dgm:spPr/>
      <dgm:t>
        <a:bodyPr/>
        <a:lstStyle/>
        <a:p>
          <a:endParaRPr lang="en-US"/>
        </a:p>
      </dgm:t>
    </dgm:pt>
    <dgm:pt modelId="{2F3AD104-D8CD-494A-963C-49C83D2442E7}">
      <dgm:prSet/>
      <dgm:spPr/>
      <dgm:t>
        <a:bodyPr/>
        <a:lstStyle/>
        <a:p>
          <a:r>
            <a:rPr lang="en-US"/>
            <a:t>CV2</a:t>
          </a:r>
        </a:p>
      </dgm:t>
    </dgm:pt>
    <dgm:pt modelId="{FABE2F64-5B3A-49BE-B37D-5EA67CE903E0}" type="parTrans" cxnId="{F8F51160-770C-4229-BB7A-BD0F4E070BE2}">
      <dgm:prSet/>
      <dgm:spPr/>
      <dgm:t>
        <a:bodyPr/>
        <a:lstStyle/>
        <a:p>
          <a:endParaRPr lang="en-US"/>
        </a:p>
      </dgm:t>
    </dgm:pt>
    <dgm:pt modelId="{2A36734A-86FA-4FA7-AEE0-3A29E13F15C7}" type="sibTrans" cxnId="{F8F51160-770C-4229-BB7A-BD0F4E070BE2}">
      <dgm:prSet/>
      <dgm:spPr/>
      <dgm:t>
        <a:bodyPr/>
        <a:lstStyle/>
        <a:p>
          <a:endParaRPr lang="en-US"/>
        </a:p>
      </dgm:t>
    </dgm:pt>
    <dgm:pt modelId="{1F7A6F81-16EA-4FB6-B62F-34F4D2A15587}">
      <dgm:prSet/>
      <dgm:spPr/>
      <dgm:t>
        <a:bodyPr/>
        <a:lstStyle/>
        <a:p>
          <a:r>
            <a:rPr lang="en-US"/>
            <a:t>Tensorflow</a:t>
          </a:r>
        </a:p>
      </dgm:t>
    </dgm:pt>
    <dgm:pt modelId="{DF4CD918-AED4-4C13-AB84-36FF3C7A8C8B}" type="parTrans" cxnId="{94EFD7D5-E21C-4174-A98A-E11299C47ED9}">
      <dgm:prSet/>
      <dgm:spPr/>
      <dgm:t>
        <a:bodyPr/>
        <a:lstStyle/>
        <a:p>
          <a:endParaRPr lang="en-US"/>
        </a:p>
      </dgm:t>
    </dgm:pt>
    <dgm:pt modelId="{1631D778-2009-495A-8422-55508194939F}" type="sibTrans" cxnId="{94EFD7D5-E21C-4174-A98A-E11299C47ED9}">
      <dgm:prSet/>
      <dgm:spPr/>
      <dgm:t>
        <a:bodyPr/>
        <a:lstStyle/>
        <a:p>
          <a:endParaRPr lang="en-US"/>
        </a:p>
      </dgm:t>
    </dgm:pt>
    <dgm:pt modelId="{ED904B0D-C84C-431D-944E-381D4D917746}">
      <dgm:prSet/>
      <dgm:spPr/>
      <dgm:t>
        <a:bodyPr/>
        <a:lstStyle/>
        <a:p>
          <a:r>
            <a:rPr lang="en-US"/>
            <a:t>Matplotlib</a:t>
          </a:r>
        </a:p>
      </dgm:t>
    </dgm:pt>
    <dgm:pt modelId="{613E67CB-0D95-40C3-956B-4181DCF9678D}" type="parTrans" cxnId="{D22BA33D-128D-4123-8509-A6836A4B8273}">
      <dgm:prSet/>
      <dgm:spPr/>
      <dgm:t>
        <a:bodyPr/>
        <a:lstStyle/>
        <a:p>
          <a:endParaRPr lang="en-US"/>
        </a:p>
      </dgm:t>
    </dgm:pt>
    <dgm:pt modelId="{3A19396E-7672-43C9-BEBB-C8804733D7CE}" type="sibTrans" cxnId="{D22BA33D-128D-4123-8509-A6836A4B8273}">
      <dgm:prSet/>
      <dgm:spPr/>
      <dgm:t>
        <a:bodyPr/>
        <a:lstStyle/>
        <a:p>
          <a:endParaRPr lang="en-US"/>
        </a:p>
      </dgm:t>
    </dgm:pt>
    <dgm:pt modelId="{615B73FC-DC0B-48C5-BAAC-644E71CED3D1}">
      <dgm:prSet/>
      <dgm:spPr/>
      <dgm:t>
        <a:bodyPr/>
        <a:lstStyle/>
        <a:p>
          <a:r>
            <a:rPr lang="en-US"/>
            <a:t>sklearn (scikit-learn)</a:t>
          </a:r>
        </a:p>
      </dgm:t>
    </dgm:pt>
    <dgm:pt modelId="{21E3481E-71D7-4F00-B632-278B0838684B}" type="parTrans" cxnId="{DC8BBE1C-549F-4D28-A8AD-B8E23ADD3DC4}">
      <dgm:prSet/>
      <dgm:spPr/>
      <dgm:t>
        <a:bodyPr/>
        <a:lstStyle/>
        <a:p>
          <a:endParaRPr lang="en-US"/>
        </a:p>
      </dgm:t>
    </dgm:pt>
    <dgm:pt modelId="{81FEB6DF-6512-4AF4-B311-38269651B809}" type="sibTrans" cxnId="{DC8BBE1C-549F-4D28-A8AD-B8E23ADD3DC4}">
      <dgm:prSet/>
      <dgm:spPr/>
      <dgm:t>
        <a:bodyPr/>
        <a:lstStyle/>
        <a:p>
          <a:endParaRPr lang="en-US"/>
        </a:p>
      </dgm:t>
    </dgm:pt>
    <dgm:pt modelId="{F6F06A3B-9731-47F5-82A7-0F4224F3D21D}">
      <dgm:prSet/>
      <dgm:spPr/>
      <dgm:t>
        <a:bodyPr/>
        <a:lstStyle/>
        <a:p>
          <a:r>
            <a:rPr lang="en-US"/>
            <a:t>Keras</a:t>
          </a:r>
        </a:p>
      </dgm:t>
    </dgm:pt>
    <dgm:pt modelId="{BD9F56EC-E993-424D-B83D-A3A0BFD5B164}" type="parTrans" cxnId="{E5143E01-C43E-47B1-AF40-5DFD60DBD4EB}">
      <dgm:prSet/>
      <dgm:spPr/>
      <dgm:t>
        <a:bodyPr/>
        <a:lstStyle/>
        <a:p>
          <a:endParaRPr lang="en-US"/>
        </a:p>
      </dgm:t>
    </dgm:pt>
    <dgm:pt modelId="{EA691A06-E1D9-4905-A4C6-CBDC577E3BD8}" type="sibTrans" cxnId="{E5143E01-C43E-47B1-AF40-5DFD60DBD4EB}">
      <dgm:prSet/>
      <dgm:spPr/>
      <dgm:t>
        <a:bodyPr/>
        <a:lstStyle/>
        <a:p>
          <a:endParaRPr lang="en-US"/>
        </a:p>
      </dgm:t>
    </dgm:pt>
    <dgm:pt modelId="{A7188C7D-752A-42C3-A084-48B969C7BFC7}">
      <dgm:prSet/>
      <dgm:spPr/>
      <dgm:t>
        <a:bodyPr/>
        <a:lstStyle/>
        <a:p>
          <a:r>
            <a:rPr lang="en-US"/>
            <a:t>imblearn</a:t>
          </a:r>
        </a:p>
      </dgm:t>
    </dgm:pt>
    <dgm:pt modelId="{9FFCAFA3-FC95-4886-87EC-BD6F14F2BA09}" type="parTrans" cxnId="{3C6C572F-56F5-4AE3-BC9D-20430E5E8136}">
      <dgm:prSet/>
      <dgm:spPr/>
      <dgm:t>
        <a:bodyPr/>
        <a:lstStyle/>
        <a:p>
          <a:endParaRPr lang="en-US"/>
        </a:p>
      </dgm:t>
    </dgm:pt>
    <dgm:pt modelId="{22262459-4D12-45FD-869C-03D63C0AEBE8}" type="sibTrans" cxnId="{3C6C572F-56F5-4AE3-BC9D-20430E5E8136}">
      <dgm:prSet/>
      <dgm:spPr/>
      <dgm:t>
        <a:bodyPr/>
        <a:lstStyle/>
        <a:p>
          <a:endParaRPr lang="en-US"/>
        </a:p>
      </dgm:t>
    </dgm:pt>
    <dgm:pt modelId="{C8A37F41-1B85-4534-93A8-9AF0503A6FEC}" type="pres">
      <dgm:prSet presAssocID="{23589699-5689-4E86-BFC4-F2DE3597EC83}" presName="diagram" presStyleCnt="0">
        <dgm:presLayoutVars>
          <dgm:dir/>
          <dgm:resizeHandles val="exact"/>
        </dgm:presLayoutVars>
      </dgm:prSet>
      <dgm:spPr/>
    </dgm:pt>
    <dgm:pt modelId="{7B85E0D1-1769-4880-ABD4-113FDB031F14}" type="pres">
      <dgm:prSet presAssocID="{00573E65-BBE1-41EE-82B7-BC76D9E1D3D9}" presName="node" presStyleLbl="node1" presStyleIdx="0" presStyleCnt="9">
        <dgm:presLayoutVars>
          <dgm:bulletEnabled val="1"/>
        </dgm:presLayoutVars>
      </dgm:prSet>
      <dgm:spPr/>
    </dgm:pt>
    <dgm:pt modelId="{77D5CCC0-1D25-4613-A8C2-BF79C500EDAD}" type="pres">
      <dgm:prSet presAssocID="{5C8615F3-C371-4A06-A366-B7E1DEFCBE2F}" presName="sibTrans" presStyleCnt="0"/>
      <dgm:spPr/>
    </dgm:pt>
    <dgm:pt modelId="{D7E5C219-D8C0-4E20-A365-BAB1FD890BAF}" type="pres">
      <dgm:prSet presAssocID="{2EAA7AF9-82AF-400E-A1CA-F9F5DB0C728A}" presName="node" presStyleLbl="node1" presStyleIdx="1" presStyleCnt="9">
        <dgm:presLayoutVars>
          <dgm:bulletEnabled val="1"/>
        </dgm:presLayoutVars>
      </dgm:prSet>
      <dgm:spPr/>
    </dgm:pt>
    <dgm:pt modelId="{C50D5357-BAC2-4172-A372-878C6AB0ECEE}" type="pres">
      <dgm:prSet presAssocID="{E556C39F-098D-4D2B-9375-1152B64A3A8D}" presName="sibTrans" presStyleCnt="0"/>
      <dgm:spPr/>
    </dgm:pt>
    <dgm:pt modelId="{04293F1F-EDAF-45FA-A656-E17BA49DFE42}" type="pres">
      <dgm:prSet presAssocID="{629E2BC5-2198-4D9B-98CC-16EA029BFBA4}" presName="node" presStyleLbl="node1" presStyleIdx="2" presStyleCnt="9">
        <dgm:presLayoutVars>
          <dgm:bulletEnabled val="1"/>
        </dgm:presLayoutVars>
      </dgm:prSet>
      <dgm:spPr/>
    </dgm:pt>
    <dgm:pt modelId="{E0A3E37F-74FE-4232-A78F-C6A5EA3E9719}" type="pres">
      <dgm:prSet presAssocID="{3B7C3C87-3533-4385-86CB-6E997E397666}" presName="sibTrans" presStyleCnt="0"/>
      <dgm:spPr/>
    </dgm:pt>
    <dgm:pt modelId="{24C1822D-8F04-450F-8DBE-340A6D54CB66}" type="pres">
      <dgm:prSet presAssocID="{2F3AD104-D8CD-494A-963C-49C83D2442E7}" presName="node" presStyleLbl="node1" presStyleIdx="3" presStyleCnt="9">
        <dgm:presLayoutVars>
          <dgm:bulletEnabled val="1"/>
        </dgm:presLayoutVars>
      </dgm:prSet>
      <dgm:spPr/>
    </dgm:pt>
    <dgm:pt modelId="{77B319C6-1CFF-4D23-8AE3-697B4B916CA2}" type="pres">
      <dgm:prSet presAssocID="{2A36734A-86FA-4FA7-AEE0-3A29E13F15C7}" presName="sibTrans" presStyleCnt="0"/>
      <dgm:spPr/>
    </dgm:pt>
    <dgm:pt modelId="{0BCEE0CE-EB41-4E9C-81EB-71AB94FE46AA}" type="pres">
      <dgm:prSet presAssocID="{1F7A6F81-16EA-4FB6-B62F-34F4D2A15587}" presName="node" presStyleLbl="node1" presStyleIdx="4" presStyleCnt="9">
        <dgm:presLayoutVars>
          <dgm:bulletEnabled val="1"/>
        </dgm:presLayoutVars>
      </dgm:prSet>
      <dgm:spPr/>
    </dgm:pt>
    <dgm:pt modelId="{6DD1EA4E-E225-46DC-B4E3-E494109EF82C}" type="pres">
      <dgm:prSet presAssocID="{1631D778-2009-495A-8422-55508194939F}" presName="sibTrans" presStyleCnt="0"/>
      <dgm:spPr/>
    </dgm:pt>
    <dgm:pt modelId="{1898B0A7-37C0-4D09-B4EB-8CDFFB531D0F}" type="pres">
      <dgm:prSet presAssocID="{ED904B0D-C84C-431D-944E-381D4D917746}" presName="node" presStyleLbl="node1" presStyleIdx="5" presStyleCnt="9">
        <dgm:presLayoutVars>
          <dgm:bulletEnabled val="1"/>
        </dgm:presLayoutVars>
      </dgm:prSet>
      <dgm:spPr/>
    </dgm:pt>
    <dgm:pt modelId="{242556D7-2A27-45F0-B5C1-741204C2C0B5}" type="pres">
      <dgm:prSet presAssocID="{3A19396E-7672-43C9-BEBB-C8804733D7CE}" presName="sibTrans" presStyleCnt="0"/>
      <dgm:spPr/>
    </dgm:pt>
    <dgm:pt modelId="{91196F50-A1ED-4B4A-81D6-701EF47C3783}" type="pres">
      <dgm:prSet presAssocID="{615B73FC-DC0B-48C5-BAAC-644E71CED3D1}" presName="node" presStyleLbl="node1" presStyleIdx="6" presStyleCnt="9">
        <dgm:presLayoutVars>
          <dgm:bulletEnabled val="1"/>
        </dgm:presLayoutVars>
      </dgm:prSet>
      <dgm:spPr/>
    </dgm:pt>
    <dgm:pt modelId="{EFE22737-2D90-471E-99CE-289AEE100125}" type="pres">
      <dgm:prSet presAssocID="{81FEB6DF-6512-4AF4-B311-38269651B809}" presName="sibTrans" presStyleCnt="0"/>
      <dgm:spPr/>
    </dgm:pt>
    <dgm:pt modelId="{E207006B-5B89-408D-9966-2E2B0809C99B}" type="pres">
      <dgm:prSet presAssocID="{F6F06A3B-9731-47F5-82A7-0F4224F3D21D}" presName="node" presStyleLbl="node1" presStyleIdx="7" presStyleCnt="9">
        <dgm:presLayoutVars>
          <dgm:bulletEnabled val="1"/>
        </dgm:presLayoutVars>
      </dgm:prSet>
      <dgm:spPr/>
    </dgm:pt>
    <dgm:pt modelId="{7102CA08-164B-433F-912A-AAB85D04D159}" type="pres">
      <dgm:prSet presAssocID="{EA691A06-E1D9-4905-A4C6-CBDC577E3BD8}" presName="sibTrans" presStyleCnt="0"/>
      <dgm:spPr/>
    </dgm:pt>
    <dgm:pt modelId="{F252AD4E-31D9-4093-8C63-472DB6111345}" type="pres">
      <dgm:prSet presAssocID="{A7188C7D-752A-42C3-A084-48B969C7BFC7}" presName="node" presStyleLbl="node1" presStyleIdx="8" presStyleCnt="9">
        <dgm:presLayoutVars>
          <dgm:bulletEnabled val="1"/>
        </dgm:presLayoutVars>
      </dgm:prSet>
      <dgm:spPr/>
    </dgm:pt>
  </dgm:ptLst>
  <dgm:cxnLst>
    <dgm:cxn modelId="{E5143E01-C43E-47B1-AF40-5DFD60DBD4EB}" srcId="{23589699-5689-4E86-BFC4-F2DE3597EC83}" destId="{F6F06A3B-9731-47F5-82A7-0F4224F3D21D}" srcOrd="7" destOrd="0" parTransId="{BD9F56EC-E993-424D-B83D-A3A0BFD5B164}" sibTransId="{EA691A06-E1D9-4905-A4C6-CBDC577E3BD8}"/>
    <dgm:cxn modelId="{2DB6DB18-24CB-46EF-87EE-6B524B223CBE}" type="presOf" srcId="{F6F06A3B-9731-47F5-82A7-0F4224F3D21D}" destId="{E207006B-5B89-408D-9966-2E2B0809C99B}" srcOrd="0" destOrd="0" presId="urn:microsoft.com/office/officeart/2005/8/layout/default"/>
    <dgm:cxn modelId="{DC8BBE1C-549F-4D28-A8AD-B8E23ADD3DC4}" srcId="{23589699-5689-4E86-BFC4-F2DE3597EC83}" destId="{615B73FC-DC0B-48C5-BAAC-644E71CED3D1}" srcOrd="6" destOrd="0" parTransId="{21E3481E-71D7-4F00-B632-278B0838684B}" sibTransId="{81FEB6DF-6512-4AF4-B311-38269651B809}"/>
    <dgm:cxn modelId="{A9BC841F-AE94-4BC0-BB66-4E289DBFEC4D}" srcId="{23589699-5689-4E86-BFC4-F2DE3597EC83}" destId="{629E2BC5-2198-4D9B-98CC-16EA029BFBA4}" srcOrd="2" destOrd="0" parTransId="{8A29D1DF-A06B-442E-AEEA-BEC61530DD3F}" sibTransId="{3B7C3C87-3533-4385-86CB-6E997E397666}"/>
    <dgm:cxn modelId="{C442642C-6021-4342-AF66-E18726191DCE}" type="presOf" srcId="{23589699-5689-4E86-BFC4-F2DE3597EC83}" destId="{C8A37F41-1B85-4534-93A8-9AF0503A6FEC}" srcOrd="0" destOrd="0" presId="urn:microsoft.com/office/officeart/2005/8/layout/default"/>
    <dgm:cxn modelId="{3C6C572F-56F5-4AE3-BC9D-20430E5E8136}" srcId="{23589699-5689-4E86-BFC4-F2DE3597EC83}" destId="{A7188C7D-752A-42C3-A084-48B969C7BFC7}" srcOrd="8" destOrd="0" parTransId="{9FFCAFA3-FC95-4886-87EC-BD6F14F2BA09}" sibTransId="{22262459-4D12-45FD-869C-03D63C0AEBE8}"/>
    <dgm:cxn modelId="{258A1630-CC79-47AA-80FB-7462EA6F2B76}" srcId="{23589699-5689-4E86-BFC4-F2DE3597EC83}" destId="{00573E65-BBE1-41EE-82B7-BC76D9E1D3D9}" srcOrd="0" destOrd="0" parTransId="{95AD7309-EFC2-4724-A00C-6294469AFC0A}" sibTransId="{5C8615F3-C371-4A06-A366-B7E1DEFCBE2F}"/>
    <dgm:cxn modelId="{D22BA33D-128D-4123-8509-A6836A4B8273}" srcId="{23589699-5689-4E86-BFC4-F2DE3597EC83}" destId="{ED904B0D-C84C-431D-944E-381D4D917746}" srcOrd="5" destOrd="0" parTransId="{613E67CB-0D95-40C3-956B-4181DCF9678D}" sibTransId="{3A19396E-7672-43C9-BEBB-C8804733D7CE}"/>
    <dgm:cxn modelId="{F8F51160-770C-4229-BB7A-BD0F4E070BE2}" srcId="{23589699-5689-4E86-BFC4-F2DE3597EC83}" destId="{2F3AD104-D8CD-494A-963C-49C83D2442E7}" srcOrd="3" destOrd="0" parTransId="{FABE2F64-5B3A-49BE-B37D-5EA67CE903E0}" sibTransId="{2A36734A-86FA-4FA7-AEE0-3A29E13F15C7}"/>
    <dgm:cxn modelId="{C944FF54-1FBC-4AFA-91FA-082A08AE473D}" type="presOf" srcId="{00573E65-BBE1-41EE-82B7-BC76D9E1D3D9}" destId="{7B85E0D1-1769-4880-ABD4-113FDB031F14}" srcOrd="0" destOrd="0" presId="urn:microsoft.com/office/officeart/2005/8/layout/default"/>
    <dgm:cxn modelId="{D517FA77-2A26-4DB4-8F55-EB3B7EBA2783}" type="presOf" srcId="{2EAA7AF9-82AF-400E-A1CA-F9F5DB0C728A}" destId="{D7E5C219-D8C0-4E20-A365-BAB1FD890BAF}" srcOrd="0" destOrd="0" presId="urn:microsoft.com/office/officeart/2005/8/layout/default"/>
    <dgm:cxn modelId="{9C43D57B-8A9B-4E77-974F-DAFCB282CCA4}" type="presOf" srcId="{2F3AD104-D8CD-494A-963C-49C83D2442E7}" destId="{24C1822D-8F04-450F-8DBE-340A6D54CB66}" srcOrd="0" destOrd="0" presId="urn:microsoft.com/office/officeart/2005/8/layout/default"/>
    <dgm:cxn modelId="{8E725480-6207-4288-A655-2E306D88C7B8}" type="presOf" srcId="{615B73FC-DC0B-48C5-BAAC-644E71CED3D1}" destId="{91196F50-A1ED-4B4A-81D6-701EF47C3783}" srcOrd="0" destOrd="0" presId="urn:microsoft.com/office/officeart/2005/8/layout/default"/>
    <dgm:cxn modelId="{0574ED80-A804-4DF8-A25E-4DC2AC2C3764}" type="presOf" srcId="{629E2BC5-2198-4D9B-98CC-16EA029BFBA4}" destId="{04293F1F-EDAF-45FA-A656-E17BA49DFE42}" srcOrd="0" destOrd="0" presId="urn:microsoft.com/office/officeart/2005/8/layout/default"/>
    <dgm:cxn modelId="{2FC2D485-098B-4B6D-8AB5-7E3CA0529C02}" type="presOf" srcId="{1F7A6F81-16EA-4FB6-B62F-34F4D2A15587}" destId="{0BCEE0CE-EB41-4E9C-81EB-71AB94FE46AA}" srcOrd="0" destOrd="0" presId="urn:microsoft.com/office/officeart/2005/8/layout/default"/>
    <dgm:cxn modelId="{D3907B89-6B9C-465B-9499-19E9A765AF35}" type="presOf" srcId="{A7188C7D-752A-42C3-A084-48B969C7BFC7}" destId="{F252AD4E-31D9-4093-8C63-472DB6111345}" srcOrd="0" destOrd="0" presId="urn:microsoft.com/office/officeart/2005/8/layout/default"/>
    <dgm:cxn modelId="{075689AC-AEF5-420B-BBEB-B2C98D81AAE0}" type="presOf" srcId="{ED904B0D-C84C-431D-944E-381D4D917746}" destId="{1898B0A7-37C0-4D09-B4EB-8CDFFB531D0F}" srcOrd="0" destOrd="0" presId="urn:microsoft.com/office/officeart/2005/8/layout/default"/>
    <dgm:cxn modelId="{C8C5E0D0-90F2-4269-92E6-59CC1A8B7567}" srcId="{23589699-5689-4E86-BFC4-F2DE3597EC83}" destId="{2EAA7AF9-82AF-400E-A1CA-F9F5DB0C728A}" srcOrd="1" destOrd="0" parTransId="{6C145169-B1E8-4F98-956E-C407A06EAED9}" sibTransId="{E556C39F-098D-4D2B-9375-1152B64A3A8D}"/>
    <dgm:cxn modelId="{94EFD7D5-E21C-4174-A98A-E11299C47ED9}" srcId="{23589699-5689-4E86-BFC4-F2DE3597EC83}" destId="{1F7A6F81-16EA-4FB6-B62F-34F4D2A15587}" srcOrd="4" destOrd="0" parTransId="{DF4CD918-AED4-4C13-AB84-36FF3C7A8C8B}" sibTransId="{1631D778-2009-495A-8422-55508194939F}"/>
    <dgm:cxn modelId="{53FE743F-EEC9-494A-BC51-A8485B8DCCB6}" type="presParOf" srcId="{C8A37F41-1B85-4534-93A8-9AF0503A6FEC}" destId="{7B85E0D1-1769-4880-ABD4-113FDB031F14}" srcOrd="0" destOrd="0" presId="urn:microsoft.com/office/officeart/2005/8/layout/default"/>
    <dgm:cxn modelId="{A47580D4-DA6A-44E4-B4BB-610726ADCAAE}" type="presParOf" srcId="{C8A37F41-1B85-4534-93A8-9AF0503A6FEC}" destId="{77D5CCC0-1D25-4613-A8C2-BF79C500EDAD}" srcOrd="1" destOrd="0" presId="urn:microsoft.com/office/officeart/2005/8/layout/default"/>
    <dgm:cxn modelId="{BFBE6AE5-65DD-468F-93DD-ED8F79CE9623}" type="presParOf" srcId="{C8A37F41-1B85-4534-93A8-9AF0503A6FEC}" destId="{D7E5C219-D8C0-4E20-A365-BAB1FD890BAF}" srcOrd="2" destOrd="0" presId="urn:microsoft.com/office/officeart/2005/8/layout/default"/>
    <dgm:cxn modelId="{4315452A-AF76-47FF-A783-2AAA51F66922}" type="presParOf" srcId="{C8A37F41-1B85-4534-93A8-9AF0503A6FEC}" destId="{C50D5357-BAC2-4172-A372-878C6AB0ECEE}" srcOrd="3" destOrd="0" presId="urn:microsoft.com/office/officeart/2005/8/layout/default"/>
    <dgm:cxn modelId="{C99C6939-9A8A-422C-8E87-C42A7AA59CF6}" type="presParOf" srcId="{C8A37F41-1B85-4534-93A8-9AF0503A6FEC}" destId="{04293F1F-EDAF-45FA-A656-E17BA49DFE42}" srcOrd="4" destOrd="0" presId="urn:microsoft.com/office/officeart/2005/8/layout/default"/>
    <dgm:cxn modelId="{D8ABE001-98FC-4212-93A3-7BAC0A82E925}" type="presParOf" srcId="{C8A37F41-1B85-4534-93A8-9AF0503A6FEC}" destId="{E0A3E37F-74FE-4232-A78F-C6A5EA3E9719}" srcOrd="5" destOrd="0" presId="urn:microsoft.com/office/officeart/2005/8/layout/default"/>
    <dgm:cxn modelId="{B1D97625-CF0D-4A30-879B-C2EED40AB0F5}" type="presParOf" srcId="{C8A37F41-1B85-4534-93A8-9AF0503A6FEC}" destId="{24C1822D-8F04-450F-8DBE-340A6D54CB66}" srcOrd="6" destOrd="0" presId="urn:microsoft.com/office/officeart/2005/8/layout/default"/>
    <dgm:cxn modelId="{11CA101C-A387-494F-A3C7-F9BDC4663503}" type="presParOf" srcId="{C8A37F41-1B85-4534-93A8-9AF0503A6FEC}" destId="{77B319C6-1CFF-4D23-8AE3-697B4B916CA2}" srcOrd="7" destOrd="0" presId="urn:microsoft.com/office/officeart/2005/8/layout/default"/>
    <dgm:cxn modelId="{710CF88A-529F-4F02-B838-E44635B335DE}" type="presParOf" srcId="{C8A37F41-1B85-4534-93A8-9AF0503A6FEC}" destId="{0BCEE0CE-EB41-4E9C-81EB-71AB94FE46AA}" srcOrd="8" destOrd="0" presId="urn:microsoft.com/office/officeart/2005/8/layout/default"/>
    <dgm:cxn modelId="{C0711998-2D04-47C0-B7D9-AF41B6838EE4}" type="presParOf" srcId="{C8A37F41-1B85-4534-93A8-9AF0503A6FEC}" destId="{6DD1EA4E-E225-46DC-B4E3-E494109EF82C}" srcOrd="9" destOrd="0" presId="urn:microsoft.com/office/officeart/2005/8/layout/default"/>
    <dgm:cxn modelId="{7A0C3E39-EBAD-4B11-970C-6DC7220B73B1}" type="presParOf" srcId="{C8A37F41-1B85-4534-93A8-9AF0503A6FEC}" destId="{1898B0A7-37C0-4D09-B4EB-8CDFFB531D0F}" srcOrd="10" destOrd="0" presId="urn:microsoft.com/office/officeart/2005/8/layout/default"/>
    <dgm:cxn modelId="{810F94A9-650C-4C29-83EF-3FD2E90E98EA}" type="presParOf" srcId="{C8A37F41-1B85-4534-93A8-9AF0503A6FEC}" destId="{242556D7-2A27-45F0-B5C1-741204C2C0B5}" srcOrd="11" destOrd="0" presId="urn:microsoft.com/office/officeart/2005/8/layout/default"/>
    <dgm:cxn modelId="{2D6BC27C-3D23-40AA-8B8A-365EB6573813}" type="presParOf" srcId="{C8A37F41-1B85-4534-93A8-9AF0503A6FEC}" destId="{91196F50-A1ED-4B4A-81D6-701EF47C3783}" srcOrd="12" destOrd="0" presId="urn:microsoft.com/office/officeart/2005/8/layout/default"/>
    <dgm:cxn modelId="{EBA94415-038C-46FD-B207-688494E93252}" type="presParOf" srcId="{C8A37F41-1B85-4534-93A8-9AF0503A6FEC}" destId="{EFE22737-2D90-471E-99CE-289AEE100125}" srcOrd="13" destOrd="0" presId="urn:microsoft.com/office/officeart/2005/8/layout/default"/>
    <dgm:cxn modelId="{4B3842B5-4BCA-49E1-A116-A012C90F5A24}" type="presParOf" srcId="{C8A37F41-1B85-4534-93A8-9AF0503A6FEC}" destId="{E207006B-5B89-408D-9966-2E2B0809C99B}" srcOrd="14" destOrd="0" presId="urn:microsoft.com/office/officeart/2005/8/layout/default"/>
    <dgm:cxn modelId="{33BEC317-694E-4873-89F6-38C7B8C3717D}" type="presParOf" srcId="{C8A37F41-1B85-4534-93A8-9AF0503A6FEC}" destId="{7102CA08-164B-433F-912A-AAB85D04D159}" srcOrd="15" destOrd="0" presId="urn:microsoft.com/office/officeart/2005/8/layout/default"/>
    <dgm:cxn modelId="{5226C7D3-6336-4F52-B535-93154C0D6557}" type="presParOf" srcId="{C8A37F41-1B85-4534-93A8-9AF0503A6FEC}" destId="{F252AD4E-31D9-4093-8C63-472DB611134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79B33C-9FDB-45C2-B907-BB3F3463FCA8}"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95ACE445-5BD7-47A1-A751-53DDF6D79B1E}">
      <dgm:prSet/>
      <dgm:spPr/>
      <dgm:t>
        <a:bodyPr/>
        <a:lstStyle/>
        <a:p>
          <a:r>
            <a:rPr lang="en-US" dirty="0"/>
            <a:t>1.APPLYING CONTOUR SHARPENING</a:t>
          </a:r>
        </a:p>
      </dgm:t>
    </dgm:pt>
    <dgm:pt modelId="{75B937F0-6E13-4FF0-8F4F-75C006B47D06}" type="parTrans" cxnId="{9EE89AC6-4891-47B3-886F-2E6F0FF8FBC9}">
      <dgm:prSet/>
      <dgm:spPr/>
      <dgm:t>
        <a:bodyPr/>
        <a:lstStyle/>
        <a:p>
          <a:endParaRPr lang="en-US"/>
        </a:p>
      </dgm:t>
    </dgm:pt>
    <dgm:pt modelId="{20C26F42-C412-473F-A9B7-5576F275464B}" type="sibTrans" cxnId="{9EE89AC6-4891-47B3-886F-2E6F0FF8FBC9}">
      <dgm:prSet phldrT="01"/>
      <dgm:spPr/>
      <dgm:t>
        <a:bodyPr/>
        <a:lstStyle/>
        <a:p>
          <a:r>
            <a:rPr lang="en-US"/>
            <a:t>01</a:t>
          </a:r>
        </a:p>
      </dgm:t>
    </dgm:pt>
    <dgm:pt modelId="{61D88CA0-FDD3-4E2D-A72C-53EBC031D076}">
      <dgm:prSet/>
      <dgm:spPr/>
      <dgm:t>
        <a:bodyPr/>
        <a:lstStyle/>
        <a:p>
          <a:r>
            <a:rPr lang="en-US"/>
            <a:t>2. CONTRAST ENHANCING USING CLAHE</a:t>
          </a:r>
        </a:p>
      </dgm:t>
    </dgm:pt>
    <dgm:pt modelId="{DECE191D-B12E-4674-B410-2FB2920F8E89}" type="parTrans" cxnId="{BB591F4B-EAD0-4EFD-BA8E-DF6BA244F233}">
      <dgm:prSet/>
      <dgm:spPr/>
      <dgm:t>
        <a:bodyPr/>
        <a:lstStyle/>
        <a:p>
          <a:endParaRPr lang="en-US"/>
        </a:p>
      </dgm:t>
    </dgm:pt>
    <dgm:pt modelId="{8FB601B8-1B78-4F94-895E-222F42F97142}" type="sibTrans" cxnId="{BB591F4B-EAD0-4EFD-BA8E-DF6BA244F233}">
      <dgm:prSet phldrT="02"/>
      <dgm:spPr/>
      <dgm:t>
        <a:bodyPr/>
        <a:lstStyle/>
        <a:p>
          <a:r>
            <a:rPr lang="en-US"/>
            <a:t>02</a:t>
          </a:r>
        </a:p>
      </dgm:t>
    </dgm:pt>
    <dgm:pt modelId="{44C9CA5D-AF99-4B44-809F-5A6DA3232893}">
      <dgm:prSet/>
      <dgm:spPr/>
      <dgm:t>
        <a:bodyPr/>
        <a:lstStyle/>
        <a:p>
          <a:r>
            <a:rPr lang="en-US"/>
            <a:t>3.NOISE REDUCTION USING GUASSIAN BLUR FILTERING</a:t>
          </a:r>
        </a:p>
      </dgm:t>
    </dgm:pt>
    <dgm:pt modelId="{8A3B0FF8-1954-4292-AD7C-B0A9495E4C15}" type="parTrans" cxnId="{96EC99E8-2F14-4EE5-A475-528220D3B530}">
      <dgm:prSet/>
      <dgm:spPr/>
      <dgm:t>
        <a:bodyPr/>
        <a:lstStyle/>
        <a:p>
          <a:endParaRPr lang="en-US"/>
        </a:p>
      </dgm:t>
    </dgm:pt>
    <dgm:pt modelId="{614CFC51-FA1C-43F8-B818-9DB6498A651D}" type="sibTrans" cxnId="{96EC99E8-2F14-4EE5-A475-528220D3B530}">
      <dgm:prSet phldrT="03"/>
      <dgm:spPr/>
      <dgm:t>
        <a:bodyPr/>
        <a:lstStyle/>
        <a:p>
          <a:r>
            <a:rPr lang="en-US"/>
            <a:t>03</a:t>
          </a:r>
        </a:p>
      </dgm:t>
    </dgm:pt>
    <dgm:pt modelId="{AEC0B98E-4EDF-405F-9A36-117327D06B96}">
      <dgm:prSet/>
      <dgm:spPr/>
      <dgm:t>
        <a:bodyPr/>
        <a:lstStyle/>
        <a:p>
          <a:r>
            <a:rPr lang="en-US"/>
            <a:t>4.CANNY EDGE DETECTION</a:t>
          </a:r>
        </a:p>
      </dgm:t>
    </dgm:pt>
    <dgm:pt modelId="{6D440075-EC43-4289-B918-CF744A8A8B75}" type="parTrans" cxnId="{CE92258F-1DA6-4100-BF89-AC014DA4A187}">
      <dgm:prSet/>
      <dgm:spPr/>
      <dgm:t>
        <a:bodyPr/>
        <a:lstStyle/>
        <a:p>
          <a:endParaRPr lang="en-US"/>
        </a:p>
      </dgm:t>
    </dgm:pt>
    <dgm:pt modelId="{D7B893FF-B65D-43FA-BA65-797BBDA31656}" type="sibTrans" cxnId="{CE92258F-1DA6-4100-BF89-AC014DA4A187}">
      <dgm:prSet phldrT="04"/>
      <dgm:spPr/>
      <dgm:t>
        <a:bodyPr/>
        <a:lstStyle/>
        <a:p>
          <a:r>
            <a:rPr lang="en-US"/>
            <a:t>04</a:t>
          </a:r>
        </a:p>
      </dgm:t>
    </dgm:pt>
    <dgm:pt modelId="{473BEF76-5576-4060-BAEB-EE51F454F1BA}" type="pres">
      <dgm:prSet presAssocID="{9279B33C-9FDB-45C2-B907-BB3F3463FCA8}" presName="Name0" presStyleCnt="0">
        <dgm:presLayoutVars>
          <dgm:animLvl val="lvl"/>
          <dgm:resizeHandles val="exact"/>
        </dgm:presLayoutVars>
      </dgm:prSet>
      <dgm:spPr/>
    </dgm:pt>
    <dgm:pt modelId="{B2EA2E3A-CE49-48A9-B0BF-EF12B58114D9}" type="pres">
      <dgm:prSet presAssocID="{95ACE445-5BD7-47A1-A751-53DDF6D79B1E}" presName="compositeNode" presStyleCnt="0">
        <dgm:presLayoutVars>
          <dgm:bulletEnabled val="1"/>
        </dgm:presLayoutVars>
      </dgm:prSet>
      <dgm:spPr/>
    </dgm:pt>
    <dgm:pt modelId="{6C44E4C0-1301-48F8-A382-B4C892A4E419}" type="pres">
      <dgm:prSet presAssocID="{95ACE445-5BD7-47A1-A751-53DDF6D79B1E}" presName="bgRect" presStyleLbl="alignNode1" presStyleIdx="0" presStyleCnt="4"/>
      <dgm:spPr/>
    </dgm:pt>
    <dgm:pt modelId="{86A3688F-6711-4128-9BFA-D9B3843C30FF}" type="pres">
      <dgm:prSet presAssocID="{20C26F42-C412-473F-A9B7-5576F275464B}" presName="sibTransNodeRect" presStyleLbl="alignNode1" presStyleIdx="0" presStyleCnt="4">
        <dgm:presLayoutVars>
          <dgm:chMax val="0"/>
          <dgm:bulletEnabled val="1"/>
        </dgm:presLayoutVars>
      </dgm:prSet>
      <dgm:spPr/>
    </dgm:pt>
    <dgm:pt modelId="{11D2AB5B-0B3F-4E16-8187-6E3B6184D2F8}" type="pres">
      <dgm:prSet presAssocID="{95ACE445-5BD7-47A1-A751-53DDF6D79B1E}" presName="nodeRect" presStyleLbl="alignNode1" presStyleIdx="0" presStyleCnt="4">
        <dgm:presLayoutVars>
          <dgm:bulletEnabled val="1"/>
        </dgm:presLayoutVars>
      </dgm:prSet>
      <dgm:spPr/>
    </dgm:pt>
    <dgm:pt modelId="{D5A9F19B-C813-4457-9B4A-414AC0547828}" type="pres">
      <dgm:prSet presAssocID="{20C26F42-C412-473F-A9B7-5576F275464B}" presName="sibTrans" presStyleCnt="0"/>
      <dgm:spPr/>
    </dgm:pt>
    <dgm:pt modelId="{C533FD71-65D7-4B91-AAC7-BEB3B748EDBE}" type="pres">
      <dgm:prSet presAssocID="{61D88CA0-FDD3-4E2D-A72C-53EBC031D076}" presName="compositeNode" presStyleCnt="0">
        <dgm:presLayoutVars>
          <dgm:bulletEnabled val="1"/>
        </dgm:presLayoutVars>
      </dgm:prSet>
      <dgm:spPr/>
    </dgm:pt>
    <dgm:pt modelId="{531CFDD2-FA28-4B25-89E0-22067D86AB89}" type="pres">
      <dgm:prSet presAssocID="{61D88CA0-FDD3-4E2D-A72C-53EBC031D076}" presName="bgRect" presStyleLbl="alignNode1" presStyleIdx="1" presStyleCnt="4"/>
      <dgm:spPr/>
    </dgm:pt>
    <dgm:pt modelId="{AB8F7C34-2F27-4EC4-AB8E-075B454B0444}" type="pres">
      <dgm:prSet presAssocID="{8FB601B8-1B78-4F94-895E-222F42F97142}" presName="sibTransNodeRect" presStyleLbl="alignNode1" presStyleIdx="1" presStyleCnt="4">
        <dgm:presLayoutVars>
          <dgm:chMax val="0"/>
          <dgm:bulletEnabled val="1"/>
        </dgm:presLayoutVars>
      </dgm:prSet>
      <dgm:spPr/>
    </dgm:pt>
    <dgm:pt modelId="{BE5EE1C9-2315-4D73-B08B-693EB9E9ED6E}" type="pres">
      <dgm:prSet presAssocID="{61D88CA0-FDD3-4E2D-A72C-53EBC031D076}" presName="nodeRect" presStyleLbl="alignNode1" presStyleIdx="1" presStyleCnt="4">
        <dgm:presLayoutVars>
          <dgm:bulletEnabled val="1"/>
        </dgm:presLayoutVars>
      </dgm:prSet>
      <dgm:spPr/>
    </dgm:pt>
    <dgm:pt modelId="{580C2A8C-F7B6-4648-99CB-C96C32263EA5}" type="pres">
      <dgm:prSet presAssocID="{8FB601B8-1B78-4F94-895E-222F42F97142}" presName="sibTrans" presStyleCnt="0"/>
      <dgm:spPr/>
    </dgm:pt>
    <dgm:pt modelId="{BF900A2F-7361-44CA-AAF5-185617F93145}" type="pres">
      <dgm:prSet presAssocID="{44C9CA5D-AF99-4B44-809F-5A6DA3232893}" presName="compositeNode" presStyleCnt="0">
        <dgm:presLayoutVars>
          <dgm:bulletEnabled val="1"/>
        </dgm:presLayoutVars>
      </dgm:prSet>
      <dgm:spPr/>
    </dgm:pt>
    <dgm:pt modelId="{8A5E13D5-9918-46F0-A146-8FDAF4885C1D}" type="pres">
      <dgm:prSet presAssocID="{44C9CA5D-AF99-4B44-809F-5A6DA3232893}" presName="bgRect" presStyleLbl="alignNode1" presStyleIdx="2" presStyleCnt="4"/>
      <dgm:spPr/>
    </dgm:pt>
    <dgm:pt modelId="{932B72D9-0148-406A-93CB-84DB525129DB}" type="pres">
      <dgm:prSet presAssocID="{614CFC51-FA1C-43F8-B818-9DB6498A651D}" presName="sibTransNodeRect" presStyleLbl="alignNode1" presStyleIdx="2" presStyleCnt="4">
        <dgm:presLayoutVars>
          <dgm:chMax val="0"/>
          <dgm:bulletEnabled val="1"/>
        </dgm:presLayoutVars>
      </dgm:prSet>
      <dgm:spPr/>
    </dgm:pt>
    <dgm:pt modelId="{F5DB8512-EAD2-4B4A-9937-8E14A44AF446}" type="pres">
      <dgm:prSet presAssocID="{44C9CA5D-AF99-4B44-809F-5A6DA3232893}" presName="nodeRect" presStyleLbl="alignNode1" presStyleIdx="2" presStyleCnt="4">
        <dgm:presLayoutVars>
          <dgm:bulletEnabled val="1"/>
        </dgm:presLayoutVars>
      </dgm:prSet>
      <dgm:spPr/>
    </dgm:pt>
    <dgm:pt modelId="{347D68E5-69B9-44A3-9521-113C1A4A8834}" type="pres">
      <dgm:prSet presAssocID="{614CFC51-FA1C-43F8-B818-9DB6498A651D}" presName="sibTrans" presStyleCnt="0"/>
      <dgm:spPr/>
    </dgm:pt>
    <dgm:pt modelId="{E6C8D963-27B3-4FDE-927A-3644ED5214A6}" type="pres">
      <dgm:prSet presAssocID="{AEC0B98E-4EDF-405F-9A36-117327D06B96}" presName="compositeNode" presStyleCnt="0">
        <dgm:presLayoutVars>
          <dgm:bulletEnabled val="1"/>
        </dgm:presLayoutVars>
      </dgm:prSet>
      <dgm:spPr/>
    </dgm:pt>
    <dgm:pt modelId="{E86148DB-4C41-4842-A9F7-0C98C2711625}" type="pres">
      <dgm:prSet presAssocID="{AEC0B98E-4EDF-405F-9A36-117327D06B96}" presName="bgRect" presStyleLbl="alignNode1" presStyleIdx="3" presStyleCnt="4"/>
      <dgm:spPr/>
    </dgm:pt>
    <dgm:pt modelId="{0C50D7CC-5E24-4919-AB14-631F9CF92BDD}" type="pres">
      <dgm:prSet presAssocID="{D7B893FF-B65D-43FA-BA65-797BBDA31656}" presName="sibTransNodeRect" presStyleLbl="alignNode1" presStyleIdx="3" presStyleCnt="4">
        <dgm:presLayoutVars>
          <dgm:chMax val="0"/>
          <dgm:bulletEnabled val="1"/>
        </dgm:presLayoutVars>
      </dgm:prSet>
      <dgm:spPr/>
    </dgm:pt>
    <dgm:pt modelId="{6BA6118E-56FE-4E73-96DE-81D47A2F9CB2}" type="pres">
      <dgm:prSet presAssocID="{AEC0B98E-4EDF-405F-9A36-117327D06B96}" presName="nodeRect" presStyleLbl="alignNode1" presStyleIdx="3" presStyleCnt="4">
        <dgm:presLayoutVars>
          <dgm:bulletEnabled val="1"/>
        </dgm:presLayoutVars>
      </dgm:prSet>
      <dgm:spPr/>
    </dgm:pt>
  </dgm:ptLst>
  <dgm:cxnLst>
    <dgm:cxn modelId="{5835F101-944F-457F-8D52-7DFB9C7AFD1E}" type="presOf" srcId="{95ACE445-5BD7-47A1-A751-53DDF6D79B1E}" destId="{6C44E4C0-1301-48F8-A382-B4C892A4E419}" srcOrd="0" destOrd="0" presId="urn:microsoft.com/office/officeart/2016/7/layout/LinearBlockProcessNumbered"/>
    <dgm:cxn modelId="{14511E03-80C8-415E-9796-D257C67B3002}" type="presOf" srcId="{614CFC51-FA1C-43F8-B818-9DB6498A651D}" destId="{932B72D9-0148-406A-93CB-84DB525129DB}" srcOrd="0" destOrd="0" presId="urn:microsoft.com/office/officeart/2016/7/layout/LinearBlockProcessNumbered"/>
    <dgm:cxn modelId="{C8DB8916-0C48-47D2-A405-D8D12C015F02}" type="presOf" srcId="{20C26F42-C412-473F-A9B7-5576F275464B}" destId="{86A3688F-6711-4128-9BFA-D9B3843C30FF}" srcOrd="0" destOrd="0" presId="urn:microsoft.com/office/officeart/2016/7/layout/LinearBlockProcessNumbered"/>
    <dgm:cxn modelId="{4E9EC51A-9C0D-4945-B958-093AC2D19C07}" type="presOf" srcId="{61D88CA0-FDD3-4E2D-A72C-53EBC031D076}" destId="{BE5EE1C9-2315-4D73-B08B-693EB9E9ED6E}" srcOrd="1" destOrd="0" presId="urn:microsoft.com/office/officeart/2016/7/layout/LinearBlockProcessNumbered"/>
    <dgm:cxn modelId="{E2F5951F-CDFB-48D3-A899-AD51467CB516}" type="presOf" srcId="{44C9CA5D-AF99-4B44-809F-5A6DA3232893}" destId="{F5DB8512-EAD2-4B4A-9937-8E14A44AF446}" srcOrd="1" destOrd="0" presId="urn:microsoft.com/office/officeart/2016/7/layout/LinearBlockProcessNumbered"/>
    <dgm:cxn modelId="{A36D302F-C552-4D67-BEAC-2AAB0A6E9942}" type="presOf" srcId="{9279B33C-9FDB-45C2-B907-BB3F3463FCA8}" destId="{473BEF76-5576-4060-BAEB-EE51F454F1BA}" srcOrd="0" destOrd="0" presId="urn:microsoft.com/office/officeart/2016/7/layout/LinearBlockProcessNumbered"/>
    <dgm:cxn modelId="{F4950C30-B226-4084-9B72-2AB0927BF6C2}" type="presOf" srcId="{D7B893FF-B65D-43FA-BA65-797BBDA31656}" destId="{0C50D7CC-5E24-4919-AB14-631F9CF92BDD}" srcOrd="0" destOrd="0" presId="urn:microsoft.com/office/officeart/2016/7/layout/LinearBlockProcessNumbered"/>
    <dgm:cxn modelId="{BB591F4B-EAD0-4EFD-BA8E-DF6BA244F233}" srcId="{9279B33C-9FDB-45C2-B907-BB3F3463FCA8}" destId="{61D88CA0-FDD3-4E2D-A72C-53EBC031D076}" srcOrd="1" destOrd="0" parTransId="{DECE191D-B12E-4674-B410-2FB2920F8E89}" sibTransId="{8FB601B8-1B78-4F94-895E-222F42F97142}"/>
    <dgm:cxn modelId="{528B654C-D7A8-4F67-ADCB-CF05D2402A25}" type="presOf" srcId="{95ACE445-5BD7-47A1-A751-53DDF6D79B1E}" destId="{11D2AB5B-0B3F-4E16-8187-6E3B6184D2F8}" srcOrd="1" destOrd="0" presId="urn:microsoft.com/office/officeart/2016/7/layout/LinearBlockProcessNumbered"/>
    <dgm:cxn modelId="{13F8C254-CACB-4917-8128-ECAD60857D25}" type="presOf" srcId="{AEC0B98E-4EDF-405F-9A36-117327D06B96}" destId="{6BA6118E-56FE-4E73-96DE-81D47A2F9CB2}" srcOrd="1" destOrd="0" presId="urn:microsoft.com/office/officeart/2016/7/layout/LinearBlockProcessNumbered"/>
    <dgm:cxn modelId="{CE92258F-1DA6-4100-BF89-AC014DA4A187}" srcId="{9279B33C-9FDB-45C2-B907-BB3F3463FCA8}" destId="{AEC0B98E-4EDF-405F-9A36-117327D06B96}" srcOrd="3" destOrd="0" parTransId="{6D440075-EC43-4289-B918-CF744A8A8B75}" sibTransId="{D7B893FF-B65D-43FA-BA65-797BBDA31656}"/>
    <dgm:cxn modelId="{75E825B8-C78B-4877-9C1C-CC7AF43AD788}" type="presOf" srcId="{44C9CA5D-AF99-4B44-809F-5A6DA3232893}" destId="{8A5E13D5-9918-46F0-A146-8FDAF4885C1D}" srcOrd="0" destOrd="0" presId="urn:microsoft.com/office/officeart/2016/7/layout/LinearBlockProcessNumbered"/>
    <dgm:cxn modelId="{9EE89AC6-4891-47B3-886F-2E6F0FF8FBC9}" srcId="{9279B33C-9FDB-45C2-B907-BB3F3463FCA8}" destId="{95ACE445-5BD7-47A1-A751-53DDF6D79B1E}" srcOrd="0" destOrd="0" parTransId="{75B937F0-6E13-4FF0-8F4F-75C006B47D06}" sibTransId="{20C26F42-C412-473F-A9B7-5576F275464B}"/>
    <dgm:cxn modelId="{6EFD98C8-5483-4F0F-916F-240D22D4A81D}" type="presOf" srcId="{61D88CA0-FDD3-4E2D-A72C-53EBC031D076}" destId="{531CFDD2-FA28-4B25-89E0-22067D86AB89}" srcOrd="0" destOrd="0" presId="urn:microsoft.com/office/officeart/2016/7/layout/LinearBlockProcessNumbered"/>
    <dgm:cxn modelId="{654C06DA-3C7E-4E06-BDF5-8780ABF6761A}" type="presOf" srcId="{AEC0B98E-4EDF-405F-9A36-117327D06B96}" destId="{E86148DB-4C41-4842-A9F7-0C98C2711625}" srcOrd="0" destOrd="0" presId="urn:microsoft.com/office/officeart/2016/7/layout/LinearBlockProcessNumbered"/>
    <dgm:cxn modelId="{7FFAD4E2-38B5-45D0-B907-5D6A9445B12F}" type="presOf" srcId="{8FB601B8-1B78-4F94-895E-222F42F97142}" destId="{AB8F7C34-2F27-4EC4-AB8E-075B454B0444}" srcOrd="0" destOrd="0" presId="urn:microsoft.com/office/officeart/2016/7/layout/LinearBlockProcessNumbered"/>
    <dgm:cxn modelId="{96EC99E8-2F14-4EE5-A475-528220D3B530}" srcId="{9279B33C-9FDB-45C2-B907-BB3F3463FCA8}" destId="{44C9CA5D-AF99-4B44-809F-5A6DA3232893}" srcOrd="2" destOrd="0" parTransId="{8A3B0FF8-1954-4292-AD7C-B0A9495E4C15}" sibTransId="{614CFC51-FA1C-43F8-B818-9DB6498A651D}"/>
    <dgm:cxn modelId="{0575A6B2-79AA-4BE5-BED9-0E68134FE3B6}" type="presParOf" srcId="{473BEF76-5576-4060-BAEB-EE51F454F1BA}" destId="{B2EA2E3A-CE49-48A9-B0BF-EF12B58114D9}" srcOrd="0" destOrd="0" presId="urn:microsoft.com/office/officeart/2016/7/layout/LinearBlockProcessNumbered"/>
    <dgm:cxn modelId="{B34BD1D5-B7CF-4F44-84B6-0E40F07E8110}" type="presParOf" srcId="{B2EA2E3A-CE49-48A9-B0BF-EF12B58114D9}" destId="{6C44E4C0-1301-48F8-A382-B4C892A4E419}" srcOrd="0" destOrd="0" presId="urn:microsoft.com/office/officeart/2016/7/layout/LinearBlockProcessNumbered"/>
    <dgm:cxn modelId="{64296F9D-11DE-45FB-AB1E-70C38161F36B}" type="presParOf" srcId="{B2EA2E3A-CE49-48A9-B0BF-EF12B58114D9}" destId="{86A3688F-6711-4128-9BFA-D9B3843C30FF}" srcOrd="1" destOrd="0" presId="urn:microsoft.com/office/officeart/2016/7/layout/LinearBlockProcessNumbered"/>
    <dgm:cxn modelId="{AE8BD8E7-9C43-490D-81B6-325AB21CEB57}" type="presParOf" srcId="{B2EA2E3A-CE49-48A9-B0BF-EF12B58114D9}" destId="{11D2AB5B-0B3F-4E16-8187-6E3B6184D2F8}" srcOrd="2" destOrd="0" presId="urn:microsoft.com/office/officeart/2016/7/layout/LinearBlockProcessNumbered"/>
    <dgm:cxn modelId="{D08B0632-D624-4916-8978-D129740340B4}" type="presParOf" srcId="{473BEF76-5576-4060-BAEB-EE51F454F1BA}" destId="{D5A9F19B-C813-4457-9B4A-414AC0547828}" srcOrd="1" destOrd="0" presId="urn:microsoft.com/office/officeart/2016/7/layout/LinearBlockProcessNumbered"/>
    <dgm:cxn modelId="{C7C16534-4A1B-4B30-A6C0-23932D22A0EF}" type="presParOf" srcId="{473BEF76-5576-4060-BAEB-EE51F454F1BA}" destId="{C533FD71-65D7-4B91-AAC7-BEB3B748EDBE}" srcOrd="2" destOrd="0" presId="urn:microsoft.com/office/officeart/2016/7/layout/LinearBlockProcessNumbered"/>
    <dgm:cxn modelId="{A47FECAF-DE04-46C4-A2D7-305BC4C71D9D}" type="presParOf" srcId="{C533FD71-65D7-4B91-AAC7-BEB3B748EDBE}" destId="{531CFDD2-FA28-4B25-89E0-22067D86AB89}" srcOrd="0" destOrd="0" presId="urn:microsoft.com/office/officeart/2016/7/layout/LinearBlockProcessNumbered"/>
    <dgm:cxn modelId="{0ED3AA88-BB58-45E4-BFD3-D842096D0FE1}" type="presParOf" srcId="{C533FD71-65D7-4B91-AAC7-BEB3B748EDBE}" destId="{AB8F7C34-2F27-4EC4-AB8E-075B454B0444}" srcOrd="1" destOrd="0" presId="urn:microsoft.com/office/officeart/2016/7/layout/LinearBlockProcessNumbered"/>
    <dgm:cxn modelId="{10C3270D-FA81-4DE5-AC51-012EB33D7996}" type="presParOf" srcId="{C533FD71-65D7-4B91-AAC7-BEB3B748EDBE}" destId="{BE5EE1C9-2315-4D73-B08B-693EB9E9ED6E}" srcOrd="2" destOrd="0" presId="urn:microsoft.com/office/officeart/2016/7/layout/LinearBlockProcessNumbered"/>
    <dgm:cxn modelId="{3519582D-92F4-4C8F-ABCB-EC155B240425}" type="presParOf" srcId="{473BEF76-5576-4060-BAEB-EE51F454F1BA}" destId="{580C2A8C-F7B6-4648-99CB-C96C32263EA5}" srcOrd="3" destOrd="0" presId="urn:microsoft.com/office/officeart/2016/7/layout/LinearBlockProcessNumbered"/>
    <dgm:cxn modelId="{A482D9C9-F672-49D3-95FF-03DF9131ADBE}" type="presParOf" srcId="{473BEF76-5576-4060-BAEB-EE51F454F1BA}" destId="{BF900A2F-7361-44CA-AAF5-185617F93145}" srcOrd="4" destOrd="0" presId="urn:microsoft.com/office/officeart/2016/7/layout/LinearBlockProcessNumbered"/>
    <dgm:cxn modelId="{058187D8-033D-4B22-B257-CB035CC7B5ED}" type="presParOf" srcId="{BF900A2F-7361-44CA-AAF5-185617F93145}" destId="{8A5E13D5-9918-46F0-A146-8FDAF4885C1D}" srcOrd="0" destOrd="0" presId="urn:microsoft.com/office/officeart/2016/7/layout/LinearBlockProcessNumbered"/>
    <dgm:cxn modelId="{87775791-F0E6-40A4-A2FD-320CC5FA892F}" type="presParOf" srcId="{BF900A2F-7361-44CA-AAF5-185617F93145}" destId="{932B72D9-0148-406A-93CB-84DB525129DB}" srcOrd="1" destOrd="0" presId="urn:microsoft.com/office/officeart/2016/7/layout/LinearBlockProcessNumbered"/>
    <dgm:cxn modelId="{C4FE4A7C-8391-44CF-B22C-51D1CDD72439}" type="presParOf" srcId="{BF900A2F-7361-44CA-AAF5-185617F93145}" destId="{F5DB8512-EAD2-4B4A-9937-8E14A44AF446}" srcOrd="2" destOrd="0" presId="urn:microsoft.com/office/officeart/2016/7/layout/LinearBlockProcessNumbered"/>
    <dgm:cxn modelId="{0D68D9E5-C3E5-4CDD-B97C-1BED66A505FC}" type="presParOf" srcId="{473BEF76-5576-4060-BAEB-EE51F454F1BA}" destId="{347D68E5-69B9-44A3-9521-113C1A4A8834}" srcOrd="5" destOrd="0" presId="urn:microsoft.com/office/officeart/2016/7/layout/LinearBlockProcessNumbered"/>
    <dgm:cxn modelId="{733A225C-DBD3-4A4D-9CFA-47FA06B3547A}" type="presParOf" srcId="{473BEF76-5576-4060-BAEB-EE51F454F1BA}" destId="{E6C8D963-27B3-4FDE-927A-3644ED5214A6}" srcOrd="6" destOrd="0" presId="urn:microsoft.com/office/officeart/2016/7/layout/LinearBlockProcessNumbered"/>
    <dgm:cxn modelId="{EBB8FF3C-FC87-4323-85F9-3C4292B8D16B}" type="presParOf" srcId="{E6C8D963-27B3-4FDE-927A-3644ED5214A6}" destId="{E86148DB-4C41-4842-A9F7-0C98C2711625}" srcOrd="0" destOrd="0" presId="urn:microsoft.com/office/officeart/2016/7/layout/LinearBlockProcessNumbered"/>
    <dgm:cxn modelId="{FFD67DEB-2985-4F39-98FC-98552DAFB94D}" type="presParOf" srcId="{E6C8D963-27B3-4FDE-927A-3644ED5214A6}" destId="{0C50D7CC-5E24-4919-AB14-631F9CF92BDD}" srcOrd="1" destOrd="0" presId="urn:microsoft.com/office/officeart/2016/7/layout/LinearBlockProcessNumbered"/>
    <dgm:cxn modelId="{EE056811-C33B-4468-B656-00949717B36D}" type="presParOf" srcId="{E6C8D963-27B3-4FDE-927A-3644ED5214A6}" destId="{6BA6118E-56FE-4E73-96DE-81D47A2F9CB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B69E2-2767-4C41-BCA5-720CE01CF2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578D4E0-E6AA-4BE4-A31A-E0256B3EEE4D}">
      <dgm:prSet/>
      <dgm:spPr/>
      <dgm:t>
        <a:bodyPr/>
        <a:lstStyle/>
        <a:p>
          <a:pPr>
            <a:lnSpc>
              <a:spcPct val="100000"/>
            </a:lnSpc>
          </a:pPr>
          <a:r>
            <a:rPr lang="en-US" b="1" i="0" dirty="0"/>
            <a:t>Function of Conv2D layer </a:t>
          </a:r>
          <a:endParaRPr lang="en-US" dirty="0"/>
        </a:p>
      </dgm:t>
    </dgm:pt>
    <dgm:pt modelId="{C160783F-0FB7-488F-9024-8B35CF5F4616}" type="parTrans" cxnId="{5942EAAA-231E-4A4D-A379-931915D180E9}">
      <dgm:prSet/>
      <dgm:spPr/>
      <dgm:t>
        <a:bodyPr/>
        <a:lstStyle/>
        <a:p>
          <a:endParaRPr lang="en-US"/>
        </a:p>
      </dgm:t>
    </dgm:pt>
    <dgm:pt modelId="{481729C8-6C60-481A-9811-3A16773A8966}" type="sibTrans" cxnId="{5942EAAA-231E-4A4D-A379-931915D180E9}">
      <dgm:prSet/>
      <dgm:spPr/>
      <dgm:t>
        <a:bodyPr/>
        <a:lstStyle/>
        <a:p>
          <a:endParaRPr lang="en-US"/>
        </a:p>
      </dgm:t>
    </dgm:pt>
    <dgm:pt modelId="{C02E1473-2BA2-443D-A4C2-DD693F922306}">
      <dgm:prSet/>
      <dgm:spPr/>
      <dgm:t>
        <a:bodyPr/>
        <a:lstStyle/>
        <a:p>
          <a:pPr>
            <a:lnSpc>
              <a:spcPct val="100000"/>
            </a:lnSpc>
          </a:pPr>
          <a:r>
            <a:rPr lang="en-US" b="0" i="0"/>
            <a:t>They share same weights.</a:t>
          </a:r>
          <a:endParaRPr lang="en-US"/>
        </a:p>
      </dgm:t>
    </dgm:pt>
    <dgm:pt modelId="{DE347E96-E38D-4F57-A3F2-B1F87732BE37}" type="parTrans" cxnId="{3CDAD1EB-1D18-4712-8B4A-ACC0C3C8B01F}">
      <dgm:prSet/>
      <dgm:spPr/>
      <dgm:t>
        <a:bodyPr/>
        <a:lstStyle/>
        <a:p>
          <a:endParaRPr lang="en-US"/>
        </a:p>
      </dgm:t>
    </dgm:pt>
    <dgm:pt modelId="{F7A1239B-1442-4649-80BF-84B227F93A5A}" type="sibTrans" cxnId="{3CDAD1EB-1D18-4712-8B4A-ACC0C3C8B01F}">
      <dgm:prSet/>
      <dgm:spPr/>
      <dgm:t>
        <a:bodyPr/>
        <a:lstStyle/>
        <a:p>
          <a:endParaRPr lang="en-US"/>
        </a:p>
      </dgm:t>
    </dgm:pt>
    <dgm:pt modelId="{A58BD149-1AF8-4452-8240-BB384207D179}">
      <dgm:prSet/>
      <dgm:spPr/>
      <dgm:t>
        <a:bodyPr/>
        <a:lstStyle/>
        <a:p>
          <a:pPr>
            <a:lnSpc>
              <a:spcPct val="100000"/>
            </a:lnSpc>
          </a:pPr>
          <a:r>
            <a:rPr lang="en-US" b="0" i="0" dirty="0"/>
            <a:t>Detect features combining from the previous layer</a:t>
          </a:r>
          <a:br>
            <a:rPr lang="en-US" b="0" i="0" dirty="0"/>
          </a:br>
          <a:br>
            <a:rPr lang="en-US" b="0" i="0" dirty="0"/>
          </a:br>
          <a:r>
            <a:rPr lang="en-US" b="0" i="0" dirty="0"/>
            <a:t>Have few parameters than fully connected layers.</a:t>
          </a:r>
          <a:endParaRPr lang="en-US" dirty="0"/>
        </a:p>
      </dgm:t>
    </dgm:pt>
    <dgm:pt modelId="{00024695-8A21-47D5-8C13-E0EC02AEBD95}" type="parTrans" cxnId="{85A17618-F1DB-4420-B251-486DF2649841}">
      <dgm:prSet/>
      <dgm:spPr/>
      <dgm:t>
        <a:bodyPr/>
        <a:lstStyle/>
        <a:p>
          <a:endParaRPr lang="en-US"/>
        </a:p>
      </dgm:t>
    </dgm:pt>
    <dgm:pt modelId="{C5DE9EF3-522E-4E2C-8E95-66205E3BA1B4}" type="sibTrans" cxnId="{85A17618-F1DB-4420-B251-486DF2649841}">
      <dgm:prSet/>
      <dgm:spPr/>
      <dgm:t>
        <a:bodyPr/>
        <a:lstStyle/>
        <a:p>
          <a:endParaRPr lang="en-US"/>
        </a:p>
      </dgm:t>
    </dgm:pt>
    <dgm:pt modelId="{9991A8B5-0F8C-4090-8594-2F3DAC87EC8B}">
      <dgm:prSet/>
      <dgm:spPr/>
      <dgm:t>
        <a:bodyPr/>
        <a:lstStyle/>
        <a:p>
          <a:pPr>
            <a:lnSpc>
              <a:spcPct val="100000"/>
            </a:lnSpc>
          </a:pPr>
          <a:r>
            <a:rPr lang="en-US" b="0" i="0" dirty="0"/>
            <a:t>Filters (that is 16 here) are increased more in the </a:t>
          </a:r>
          <a:r>
            <a:rPr lang="en-US" b="0" i="0" dirty="0" err="1"/>
            <a:t>ConVD</a:t>
          </a:r>
          <a:r>
            <a:rPr lang="en-US" b="0" i="0" dirty="0"/>
            <a:t> layer to compensate for reduction in spatial dimension and to increase the depth so that the network can learn more complex features.</a:t>
          </a:r>
          <a:endParaRPr lang="en-US" dirty="0"/>
        </a:p>
      </dgm:t>
    </dgm:pt>
    <dgm:pt modelId="{44904E40-8452-4B40-9DB9-02B86EDEC9D6}" type="parTrans" cxnId="{4992DD49-5E17-44E3-9810-A33CA3BDB844}">
      <dgm:prSet/>
      <dgm:spPr/>
      <dgm:t>
        <a:bodyPr/>
        <a:lstStyle/>
        <a:p>
          <a:endParaRPr lang="en-US"/>
        </a:p>
      </dgm:t>
    </dgm:pt>
    <dgm:pt modelId="{626C3890-A7A2-4DCA-9EBA-9E3D5274A9C2}" type="sibTrans" cxnId="{4992DD49-5E17-44E3-9810-A33CA3BDB844}">
      <dgm:prSet/>
      <dgm:spPr/>
      <dgm:t>
        <a:bodyPr/>
        <a:lstStyle/>
        <a:p>
          <a:endParaRPr lang="en-US"/>
        </a:p>
      </dgm:t>
    </dgm:pt>
    <dgm:pt modelId="{F52D1B0D-2499-4F7E-A29A-C83FEB86605A}">
      <dgm:prSet/>
      <dgm:spPr/>
      <dgm:t>
        <a:bodyPr/>
        <a:lstStyle/>
        <a:p>
          <a:pPr>
            <a:lnSpc>
              <a:spcPct val="100000"/>
            </a:lnSpc>
          </a:pPr>
          <a:r>
            <a:rPr lang="en-US" b="0" i="0"/>
            <a:t>Activation Function ReLU : Introduces non-linearity into the mode(learning more complex features)</a:t>
          </a:r>
          <a:br>
            <a:rPr lang="en-US" b="0" i="0"/>
          </a:br>
          <a:r>
            <a:rPr lang="en-US" b="0" i="0"/>
            <a:t>                                            Simple and more efficient </a:t>
          </a:r>
          <a:endParaRPr lang="en-US"/>
        </a:p>
      </dgm:t>
    </dgm:pt>
    <dgm:pt modelId="{33B14559-53ED-4645-9F43-351DEB231B45}" type="parTrans" cxnId="{167A80EE-43C3-4CD2-B4C8-36E365058616}">
      <dgm:prSet/>
      <dgm:spPr/>
      <dgm:t>
        <a:bodyPr/>
        <a:lstStyle/>
        <a:p>
          <a:endParaRPr lang="en-US"/>
        </a:p>
      </dgm:t>
    </dgm:pt>
    <dgm:pt modelId="{EC072AE5-F630-4521-B814-492DB9CB2938}" type="sibTrans" cxnId="{167A80EE-43C3-4CD2-B4C8-36E365058616}">
      <dgm:prSet/>
      <dgm:spPr/>
      <dgm:t>
        <a:bodyPr/>
        <a:lstStyle/>
        <a:p>
          <a:endParaRPr lang="en-US"/>
        </a:p>
      </dgm:t>
    </dgm:pt>
    <dgm:pt modelId="{A8079CE1-EA11-40B8-82CE-D32D8E26780F}">
      <dgm:prSet/>
      <dgm:spPr/>
      <dgm:t>
        <a:bodyPr/>
        <a:lstStyle/>
        <a:p>
          <a:pPr>
            <a:lnSpc>
              <a:spcPct val="100000"/>
            </a:lnSpc>
          </a:pPr>
          <a:r>
            <a:rPr lang="en-US" b="0" i="0" dirty="0"/>
            <a:t>Solves Vanishing Gradient</a:t>
          </a:r>
          <a:endParaRPr lang="en-US" dirty="0"/>
        </a:p>
      </dgm:t>
    </dgm:pt>
    <dgm:pt modelId="{EEC24805-0443-4C83-A16F-75B9CA916FA5}" type="parTrans" cxnId="{F381CB1B-E5C2-4564-B7CD-C3DDA42A41AA}">
      <dgm:prSet/>
      <dgm:spPr/>
      <dgm:t>
        <a:bodyPr/>
        <a:lstStyle/>
        <a:p>
          <a:endParaRPr lang="en-US"/>
        </a:p>
      </dgm:t>
    </dgm:pt>
    <dgm:pt modelId="{16CE2605-0A26-4ADF-9966-ED00E1BE8AF9}" type="sibTrans" cxnId="{F381CB1B-E5C2-4564-B7CD-C3DDA42A41AA}">
      <dgm:prSet/>
      <dgm:spPr/>
      <dgm:t>
        <a:bodyPr/>
        <a:lstStyle/>
        <a:p>
          <a:endParaRPr lang="en-US"/>
        </a:p>
      </dgm:t>
    </dgm:pt>
    <dgm:pt modelId="{3609DD29-8EB9-4C17-B80E-519D2BE93C62}" type="pres">
      <dgm:prSet presAssocID="{E90B69E2-2767-4C41-BCA5-720CE01CF2C6}" presName="linear" presStyleCnt="0">
        <dgm:presLayoutVars>
          <dgm:animLvl val="lvl"/>
          <dgm:resizeHandles val="exact"/>
        </dgm:presLayoutVars>
      </dgm:prSet>
      <dgm:spPr/>
    </dgm:pt>
    <dgm:pt modelId="{68478A23-8490-4A47-9446-08B81C26D8E1}" type="pres">
      <dgm:prSet presAssocID="{E578D4E0-E6AA-4BE4-A31A-E0256B3EEE4D}" presName="parentText" presStyleLbl="node1" presStyleIdx="0" presStyleCnt="6">
        <dgm:presLayoutVars>
          <dgm:chMax val="0"/>
          <dgm:bulletEnabled val="1"/>
        </dgm:presLayoutVars>
      </dgm:prSet>
      <dgm:spPr/>
    </dgm:pt>
    <dgm:pt modelId="{FBDFFF12-05CA-4DB8-A7F6-0B485A049821}" type="pres">
      <dgm:prSet presAssocID="{481729C8-6C60-481A-9811-3A16773A8966}" presName="spacer" presStyleCnt="0"/>
      <dgm:spPr/>
    </dgm:pt>
    <dgm:pt modelId="{A362EAAD-E0D6-4514-BF4E-7FC5026D57D5}" type="pres">
      <dgm:prSet presAssocID="{C02E1473-2BA2-443D-A4C2-DD693F922306}" presName="parentText" presStyleLbl="node1" presStyleIdx="1" presStyleCnt="6">
        <dgm:presLayoutVars>
          <dgm:chMax val="0"/>
          <dgm:bulletEnabled val="1"/>
        </dgm:presLayoutVars>
      </dgm:prSet>
      <dgm:spPr/>
    </dgm:pt>
    <dgm:pt modelId="{68B2B2C2-9289-4D9C-A829-1D6751CA2093}" type="pres">
      <dgm:prSet presAssocID="{F7A1239B-1442-4649-80BF-84B227F93A5A}" presName="spacer" presStyleCnt="0"/>
      <dgm:spPr/>
    </dgm:pt>
    <dgm:pt modelId="{9A78363E-C58B-4597-BDF6-7A6F4729C6DC}" type="pres">
      <dgm:prSet presAssocID="{A58BD149-1AF8-4452-8240-BB384207D179}" presName="parentText" presStyleLbl="node1" presStyleIdx="2" presStyleCnt="6">
        <dgm:presLayoutVars>
          <dgm:chMax val="0"/>
          <dgm:bulletEnabled val="1"/>
        </dgm:presLayoutVars>
      </dgm:prSet>
      <dgm:spPr/>
    </dgm:pt>
    <dgm:pt modelId="{EC2A0FDF-52D1-4939-90D4-FFDFA7E92B63}" type="pres">
      <dgm:prSet presAssocID="{C5DE9EF3-522E-4E2C-8E95-66205E3BA1B4}" presName="spacer" presStyleCnt="0"/>
      <dgm:spPr/>
    </dgm:pt>
    <dgm:pt modelId="{3B9B0B6E-F4A9-41D6-804C-E4A305E4A753}" type="pres">
      <dgm:prSet presAssocID="{9991A8B5-0F8C-4090-8594-2F3DAC87EC8B}" presName="parentText" presStyleLbl="node1" presStyleIdx="3" presStyleCnt="6">
        <dgm:presLayoutVars>
          <dgm:chMax val="0"/>
          <dgm:bulletEnabled val="1"/>
        </dgm:presLayoutVars>
      </dgm:prSet>
      <dgm:spPr/>
    </dgm:pt>
    <dgm:pt modelId="{75D8705F-E68F-46ED-A2EC-714639ED81CD}" type="pres">
      <dgm:prSet presAssocID="{626C3890-A7A2-4DCA-9EBA-9E3D5274A9C2}" presName="spacer" presStyleCnt="0"/>
      <dgm:spPr/>
    </dgm:pt>
    <dgm:pt modelId="{A095690E-3961-4571-BBD4-7BF30A055F0A}" type="pres">
      <dgm:prSet presAssocID="{F52D1B0D-2499-4F7E-A29A-C83FEB86605A}" presName="parentText" presStyleLbl="node1" presStyleIdx="4" presStyleCnt="6">
        <dgm:presLayoutVars>
          <dgm:chMax val="0"/>
          <dgm:bulletEnabled val="1"/>
        </dgm:presLayoutVars>
      </dgm:prSet>
      <dgm:spPr/>
    </dgm:pt>
    <dgm:pt modelId="{FC73F0FF-5EEB-4B4A-991D-35A5ADDE8739}" type="pres">
      <dgm:prSet presAssocID="{EC072AE5-F630-4521-B814-492DB9CB2938}" presName="spacer" presStyleCnt="0"/>
      <dgm:spPr/>
    </dgm:pt>
    <dgm:pt modelId="{886A7CF2-87F2-4264-9236-D6313A3B0A4F}" type="pres">
      <dgm:prSet presAssocID="{A8079CE1-EA11-40B8-82CE-D32D8E26780F}" presName="parentText" presStyleLbl="node1" presStyleIdx="5" presStyleCnt="6">
        <dgm:presLayoutVars>
          <dgm:chMax val="0"/>
          <dgm:bulletEnabled val="1"/>
        </dgm:presLayoutVars>
      </dgm:prSet>
      <dgm:spPr/>
    </dgm:pt>
  </dgm:ptLst>
  <dgm:cxnLst>
    <dgm:cxn modelId="{85A17618-F1DB-4420-B251-486DF2649841}" srcId="{E90B69E2-2767-4C41-BCA5-720CE01CF2C6}" destId="{A58BD149-1AF8-4452-8240-BB384207D179}" srcOrd="2" destOrd="0" parTransId="{00024695-8A21-47D5-8C13-E0EC02AEBD95}" sibTransId="{C5DE9EF3-522E-4E2C-8E95-66205E3BA1B4}"/>
    <dgm:cxn modelId="{F381CB1B-E5C2-4564-B7CD-C3DDA42A41AA}" srcId="{E90B69E2-2767-4C41-BCA5-720CE01CF2C6}" destId="{A8079CE1-EA11-40B8-82CE-D32D8E26780F}" srcOrd="5" destOrd="0" parTransId="{EEC24805-0443-4C83-A16F-75B9CA916FA5}" sibTransId="{16CE2605-0A26-4ADF-9966-ED00E1BE8AF9}"/>
    <dgm:cxn modelId="{6CFDB264-5441-44DE-8C8B-A1F989F85DCA}" type="presOf" srcId="{A58BD149-1AF8-4452-8240-BB384207D179}" destId="{9A78363E-C58B-4597-BDF6-7A6F4729C6DC}" srcOrd="0" destOrd="0" presId="urn:microsoft.com/office/officeart/2005/8/layout/vList2"/>
    <dgm:cxn modelId="{4992DD49-5E17-44E3-9810-A33CA3BDB844}" srcId="{E90B69E2-2767-4C41-BCA5-720CE01CF2C6}" destId="{9991A8B5-0F8C-4090-8594-2F3DAC87EC8B}" srcOrd="3" destOrd="0" parTransId="{44904E40-8452-4B40-9DB9-02B86EDEC9D6}" sibTransId="{626C3890-A7A2-4DCA-9EBA-9E3D5274A9C2}"/>
    <dgm:cxn modelId="{39611952-AA46-41E0-AFEF-5B697B415FD6}" type="presOf" srcId="{A8079CE1-EA11-40B8-82CE-D32D8E26780F}" destId="{886A7CF2-87F2-4264-9236-D6313A3B0A4F}" srcOrd="0" destOrd="0" presId="urn:microsoft.com/office/officeart/2005/8/layout/vList2"/>
    <dgm:cxn modelId="{869CB257-BF02-4169-92EB-1A53528E210B}" type="presOf" srcId="{F52D1B0D-2499-4F7E-A29A-C83FEB86605A}" destId="{A095690E-3961-4571-BBD4-7BF30A055F0A}" srcOrd="0" destOrd="0" presId="urn:microsoft.com/office/officeart/2005/8/layout/vList2"/>
    <dgm:cxn modelId="{37C7C1A2-3B4D-4AC4-9FDD-46260FC2C82E}" type="presOf" srcId="{C02E1473-2BA2-443D-A4C2-DD693F922306}" destId="{A362EAAD-E0D6-4514-BF4E-7FC5026D57D5}" srcOrd="0" destOrd="0" presId="urn:microsoft.com/office/officeart/2005/8/layout/vList2"/>
    <dgm:cxn modelId="{5942EAAA-231E-4A4D-A379-931915D180E9}" srcId="{E90B69E2-2767-4C41-BCA5-720CE01CF2C6}" destId="{E578D4E0-E6AA-4BE4-A31A-E0256B3EEE4D}" srcOrd="0" destOrd="0" parTransId="{C160783F-0FB7-488F-9024-8B35CF5F4616}" sibTransId="{481729C8-6C60-481A-9811-3A16773A8966}"/>
    <dgm:cxn modelId="{EFF0B5B2-1E60-457F-82A6-397BE510981B}" type="presOf" srcId="{E578D4E0-E6AA-4BE4-A31A-E0256B3EEE4D}" destId="{68478A23-8490-4A47-9446-08B81C26D8E1}" srcOrd="0" destOrd="0" presId="urn:microsoft.com/office/officeart/2005/8/layout/vList2"/>
    <dgm:cxn modelId="{4C6398C9-D074-4B7A-A374-618D731393EB}" type="presOf" srcId="{E90B69E2-2767-4C41-BCA5-720CE01CF2C6}" destId="{3609DD29-8EB9-4C17-B80E-519D2BE93C62}" srcOrd="0" destOrd="0" presId="urn:microsoft.com/office/officeart/2005/8/layout/vList2"/>
    <dgm:cxn modelId="{BA1735E3-AF52-4145-9883-9CA249C48679}" type="presOf" srcId="{9991A8B5-0F8C-4090-8594-2F3DAC87EC8B}" destId="{3B9B0B6E-F4A9-41D6-804C-E4A305E4A753}" srcOrd="0" destOrd="0" presId="urn:microsoft.com/office/officeart/2005/8/layout/vList2"/>
    <dgm:cxn modelId="{3CDAD1EB-1D18-4712-8B4A-ACC0C3C8B01F}" srcId="{E90B69E2-2767-4C41-BCA5-720CE01CF2C6}" destId="{C02E1473-2BA2-443D-A4C2-DD693F922306}" srcOrd="1" destOrd="0" parTransId="{DE347E96-E38D-4F57-A3F2-B1F87732BE37}" sibTransId="{F7A1239B-1442-4649-80BF-84B227F93A5A}"/>
    <dgm:cxn modelId="{167A80EE-43C3-4CD2-B4C8-36E365058616}" srcId="{E90B69E2-2767-4C41-BCA5-720CE01CF2C6}" destId="{F52D1B0D-2499-4F7E-A29A-C83FEB86605A}" srcOrd="4" destOrd="0" parTransId="{33B14559-53ED-4645-9F43-351DEB231B45}" sibTransId="{EC072AE5-F630-4521-B814-492DB9CB2938}"/>
    <dgm:cxn modelId="{0CEFD2B5-E4C6-4AA9-A83C-1C30A29861C4}" type="presParOf" srcId="{3609DD29-8EB9-4C17-B80E-519D2BE93C62}" destId="{68478A23-8490-4A47-9446-08B81C26D8E1}" srcOrd="0" destOrd="0" presId="urn:microsoft.com/office/officeart/2005/8/layout/vList2"/>
    <dgm:cxn modelId="{EBEF3458-1DB4-4453-9F55-F2282F7412D3}" type="presParOf" srcId="{3609DD29-8EB9-4C17-B80E-519D2BE93C62}" destId="{FBDFFF12-05CA-4DB8-A7F6-0B485A049821}" srcOrd="1" destOrd="0" presId="urn:microsoft.com/office/officeart/2005/8/layout/vList2"/>
    <dgm:cxn modelId="{9D4F0505-28AF-4D35-8E84-97EBD44FC720}" type="presParOf" srcId="{3609DD29-8EB9-4C17-B80E-519D2BE93C62}" destId="{A362EAAD-E0D6-4514-BF4E-7FC5026D57D5}" srcOrd="2" destOrd="0" presId="urn:microsoft.com/office/officeart/2005/8/layout/vList2"/>
    <dgm:cxn modelId="{DD29FA6B-5A92-41F3-B424-EE6FD999C776}" type="presParOf" srcId="{3609DD29-8EB9-4C17-B80E-519D2BE93C62}" destId="{68B2B2C2-9289-4D9C-A829-1D6751CA2093}" srcOrd="3" destOrd="0" presId="urn:microsoft.com/office/officeart/2005/8/layout/vList2"/>
    <dgm:cxn modelId="{943E219A-BE41-4B4C-9106-58C3C9D35B09}" type="presParOf" srcId="{3609DD29-8EB9-4C17-B80E-519D2BE93C62}" destId="{9A78363E-C58B-4597-BDF6-7A6F4729C6DC}" srcOrd="4" destOrd="0" presId="urn:microsoft.com/office/officeart/2005/8/layout/vList2"/>
    <dgm:cxn modelId="{5899CE0C-D0B0-47B6-9314-CFD3A1EC9D74}" type="presParOf" srcId="{3609DD29-8EB9-4C17-B80E-519D2BE93C62}" destId="{EC2A0FDF-52D1-4939-90D4-FFDFA7E92B63}" srcOrd="5" destOrd="0" presId="urn:microsoft.com/office/officeart/2005/8/layout/vList2"/>
    <dgm:cxn modelId="{4A717F2B-414D-4CC5-8C7F-F23A948E5959}" type="presParOf" srcId="{3609DD29-8EB9-4C17-B80E-519D2BE93C62}" destId="{3B9B0B6E-F4A9-41D6-804C-E4A305E4A753}" srcOrd="6" destOrd="0" presId="urn:microsoft.com/office/officeart/2005/8/layout/vList2"/>
    <dgm:cxn modelId="{8D6AAAF3-6AF0-4D72-B28C-A9A8A3053FCC}" type="presParOf" srcId="{3609DD29-8EB9-4C17-B80E-519D2BE93C62}" destId="{75D8705F-E68F-46ED-A2EC-714639ED81CD}" srcOrd="7" destOrd="0" presId="urn:microsoft.com/office/officeart/2005/8/layout/vList2"/>
    <dgm:cxn modelId="{2F3203CE-535C-43EA-A3A3-ADA3C43A3E26}" type="presParOf" srcId="{3609DD29-8EB9-4C17-B80E-519D2BE93C62}" destId="{A095690E-3961-4571-BBD4-7BF30A055F0A}" srcOrd="8" destOrd="0" presId="urn:microsoft.com/office/officeart/2005/8/layout/vList2"/>
    <dgm:cxn modelId="{9654ABBB-02DA-4E00-8984-112D3F6F1341}" type="presParOf" srcId="{3609DD29-8EB9-4C17-B80E-519D2BE93C62}" destId="{FC73F0FF-5EEB-4B4A-991D-35A5ADDE8739}" srcOrd="9" destOrd="0" presId="urn:microsoft.com/office/officeart/2005/8/layout/vList2"/>
    <dgm:cxn modelId="{8EC40B6C-F230-4C5F-92AA-4CDD2A85CA60}" type="presParOf" srcId="{3609DD29-8EB9-4C17-B80E-519D2BE93C62}" destId="{886A7CF2-87F2-4264-9236-D6313A3B0A4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BB7CAE-FB55-4FB7-AE6C-DE8ADFB04F8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73CB8BC7-2081-4AA1-A25C-B45A11B6ED51}">
      <dgm:prSet/>
      <dgm:spPr/>
      <dgm:t>
        <a:bodyPr/>
        <a:lstStyle/>
        <a:p>
          <a:r>
            <a:rPr lang="en-US" b="1" dirty="0"/>
            <a:t>2 Max Pooling Layers </a:t>
          </a:r>
          <a:r>
            <a:rPr lang="en-US" dirty="0"/>
            <a:t>: </a:t>
          </a:r>
        </a:p>
      </dgm:t>
    </dgm:pt>
    <dgm:pt modelId="{6E7B5BEE-906D-4023-A848-25CEEAF3776D}" type="parTrans" cxnId="{E9C6E3CB-7818-4671-BC42-866C18E024BE}">
      <dgm:prSet/>
      <dgm:spPr/>
      <dgm:t>
        <a:bodyPr/>
        <a:lstStyle/>
        <a:p>
          <a:endParaRPr lang="en-US"/>
        </a:p>
      </dgm:t>
    </dgm:pt>
    <dgm:pt modelId="{E889B12B-726B-495C-A9F7-B10F79800E8D}" type="sibTrans" cxnId="{E9C6E3CB-7818-4671-BC42-866C18E024BE}">
      <dgm:prSet/>
      <dgm:spPr/>
      <dgm:t>
        <a:bodyPr/>
        <a:lstStyle/>
        <a:p>
          <a:endParaRPr lang="en-US"/>
        </a:p>
      </dgm:t>
    </dgm:pt>
    <dgm:pt modelId="{70A6C16F-2509-46A6-A0E0-BD2F8DAEDB7B}">
      <dgm:prSet/>
      <dgm:spPr/>
      <dgm:t>
        <a:bodyPr/>
        <a:lstStyle/>
        <a:p>
          <a:r>
            <a:rPr lang="en-US"/>
            <a:t>Follows each ConV2D layer</a:t>
          </a:r>
        </a:p>
      </dgm:t>
    </dgm:pt>
    <dgm:pt modelId="{E35DBFD2-29C4-4CF6-B42A-3734A48957B1}" type="parTrans" cxnId="{20BF0EB8-6555-4E06-91D0-CA96193E163C}">
      <dgm:prSet/>
      <dgm:spPr/>
      <dgm:t>
        <a:bodyPr/>
        <a:lstStyle/>
        <a:p>
          <a:endParaRPr lang="en-US"/>
        </a:p>
      </dgm:t>
    </dgm:pt>
    <dgm:pt modelId="{FECF0901-DED2-4095-A81C-6C1E61284BA6}" type="sibTrans" cxnId="{20BF0EB8-6555-4E06-91D0-CA96193E163C}">
      <dgm:prSet/>
      <dgm:spPr/>
      <dgm:t>
        <a:bodyPr/>
        <a:lstStyle/>
        <a:p>
          <a:endParaRPr lang="en-US"/>
        </a:p>
      </dgm:t>
    </dgm:pt>
    <dgm:pt modelId="{42FC0BFC-DF67-4BA6-A70C-E13E13FC08E8}">
      <dgm:prSet/>
      <dgm:spPr/>
      <dgm:t>
        <a:bodyPr/>
        <a:lstStyle/>
        <a:p>
          <a:r>
            <a:rPr lang="en-US"/>
            <a:t>Pool size – (2 *2)</a:t>
          </a:r>
        </a:p>
      </dgm:t>
    </dgm:pt>
    <dgm:pt modelId="{83A6729B-CC44-4DBD-B44F-718AA274C9BE}" type="parTrans" cxnId="{7D72881E-4F8D-4926-8E18-2B62F3CB801F}">
      <dgm:prSet/>
      <dgm:spPr/>
      <dgm:t>
        <a:bodyPr/>
        <a:lstStyle/>
        <a:p>
          <a:endParaRPr lang="en-US"/>
        </a:p>
      </dgm:t>
    </dgm:pt>
    <dgm:pt modelId="{143F6BE5-8E1B-4AA0-8625-BD1F90F28A5A}" type="sibTrans" cxnId="{7D72881E-4F8D-4926-8E18-2B62F3CB801F}">
      <dgm:prSet/>
      <dgm:spPr/>
      <dgm:t>
        <a:bodyPr/>
        <a:lstStyle/>
        <a:p>
          <a:endParaRPr lang="en-US"/>
        </a:p>
      </dgm:t>
    </dgm:pt>
    <dgm:pt modelId="{ACE8CB9D-A55C-4250-A869-990F41E05FBD}">
      <dgm:prSet/>
      <dgm:spPr/>
      <dgm:t>
        <a:bodyPr/>
        <a:lstStyle/>
        <a:p>
          <a:r>
            <a:rPr lang="en-US"/>
            <a:t>Reduces Spatial Dimensions of the Input Layer</a:t>
          </a:r>
        </a:p>
      </dgm:t>
    </dgm:pt>
    <dgm:pt modelId="{26B05A7F-EA30-4409-8401-C2846012D594}" type="parTrans" cxnId="{1A3DDB7D-D660-4887-9DF5-52F3BF4F75DE}">
      <dgm:prSet/>
      <dgm:spPr/>
      <dgm:t>
        <a:bodyPr/>
        <a:lstStyle/>
        <a:p>
          <a:endParaRPr lang="en-US"/>
        </a:p>
      </dgm:t>
    </dgm:pt>
    <dgm:pt modelId="{BB0AFF58-CAA9-41DF-9606-3C93A414284B}" type="sibTrans" cxnId="{1A3DDB7D-D660-4887-9DF5-52F3BF4F75DE}">
      <dgm:prSet/>
      <dgm:spPr/>
      <dgm:t>
        <a:bodyPr/>
        <a:lstStyle/>
        <a:p>
          <a:endParaRPr lang="en-US"/>
        </a:p>
      </dgm:t>
    </dgm:pt>
    <dgm:pt modelId="{DF151C76-BCD2-41C1-A5E6-754355035C2B}">
      <dgm:prSet/>
      <dgm:spPr/>
      <dgm:t>
        <a:bodyPr/>
        <a:lstStyle/>
        <a:p>
          <a:r>
            <a:rPr lang="en-US" dirty="0"/>
            <a:t>Reduces Overfitting</a:t>
          </a:r>
        </a:p>
      </dgm:t>
    </dgm:pt>
    <dgm:pt modelId="{1EB87BEF-1300-43B3-B06E-D8BC1151FD63}" type="parTrans" cxnId="{F2923DED-4CD2-4627-B2A8-745E4F400A7A}">
      <dgm:prSet/>
      <dgm:spPr/>
      <dgm:t>
        <a:bodyPr/>
        <a:lstStyle/>
        <a:p>
          <a:endParaRPr lang="en-US"/>
        </a:p>
      </dgm:t>
    </dgm:pt>
    <dgm:pt modelId="{C54E905E-D9B5-4031-8924-20BF084F0C8E}" type="sibTrans" cxnId="{F2923DED-4CD2-4627-B2A8-745E4F400A7A}">
      <dgm:prSet/>
      <dgm:spPr/>
      <dgm:t>
        <a:bodyPr/>
        <a:lstStyle/>
        <a:p>
          <a:endParaRPr lang="en-US"/>
        </a:p>
      </dgm:t>
    </dgm:pt>
    <dgm:pt modelId="{E346C780-651E-444D-A782-1E8F2FD3CEF8}">
      <dgm:prSet/>
      <dgm:spPr/>
      <dgm:t>
        <a:bodyPr/>
        <a:lstStyle/>
        <a:p>
          <a:r>
            <a:rPr lang="en-US" b="1"/>
            <a:t>Flatten Layer:</a:t>
          </a:r>
          <a:r>
            <a:rPr lang="en-US"/>
            <a:t> </a:t>
          </a:r>
        </a:p>
      </dgm:t>
    </dgm:pt>
    <dgm:pt modelId="{F5B7DC43-962C-44C3-B520-B3CB99D5DCC1}" type="parTrans" cxnId="{4F1B85EF-B096-4392-9934-9382BF7A9CDA}">
      <dgm:prSet/>
      <dgm:spPr/>
      <dgm:t>
        <a:bodyPr/>
        <a:lstStyle/>
        <a:p>
          <a:endParaRPr lang="en-US"/>
        </a:p>
      </dgm:t>
    </dgm:pt>
    <dgm:pt modelId="{5D94B27C-3E64-4043-9C64-823ACE543BBD}" type="sibTrans" cxnId="{4F1B85EF-B096-4392-9934-9382BF7A9CDA}">
      <dgm:prSet/>
      <dgm:spPr/>
      <dgm:t>
        <a:bodyPr/>
        <a:lstStyle/>
        <a:p>
          <a:endParaRPr lang="en-US"/>
        </a:p>
      </dgm:t>
    </dgm:pt>
    <dgm:pt modelId="{51D597C3-FEDD-4BC3-8D30-1D65D98B41F8}">
      <dgm:prSet/>
      <dgm:spPr/>
      <dgm:t>
        <a:bodyPr/>
        <a:lstStyle/>
        <a:p>
          <a:r>
            <a:rPr lang="en-US"/>
            <a:t>This layer flattens the 3D output of the previous layers into a 1D array, making it possible to feed into a dense layer.</a:t>
          </a:r>
        </a:p>
      </dgm:t>
    </dgm:pt>
    <dgm:pt modelId="{C14B5F78-B4C3-49CA-877C-7323BFC6BC8F}" type="parTrans" cxnId="{3A4D9177-E8BF-4606-B0A3-26C9EF531FFE}">
      <dgm:prSet/>
      <dgm:spPr/>
      <dgm:t>
        <a:bodyPr/>
        <a:lstStyle/>
        <a:p>
          <a:endParaRPr lang="en-US"/>
        </a:p>
      </dgm:t>
    </dgm:pt>
    <dgm:pt modelId="{B7C246A8-D64A-4462-98DB-5C4B0A3DD6D8}" type="sibTrans" cxnId="{3A4D9177-E8BF-4606-B0A3-26C9EF531FFE}">
      <dgm:prSet/>
      <dgm:spPr/>
      <dgm:t>
        <a:bodyPr/>
        <a:lstStyle/>
        <a:p>
          <a:endParaRPr lang="en-US"/>
        </a:p>
      </dgm:t>
    </dgm:pt>
    <dgm:pt modelId="{6CB9FB1B-5B02-4B30-9DB4-BCEBBA0FE7D1}">
      <dgm:prSet/>
      <dgm:spPr/>
      <dgm:t>
        <a:bodyPr/>
        <a:lstStyle/>
        <a:p>
          <a:r>
            <a:rPr lang="en-US" b="1"/>
            <a:t>3 Dense Layers: </a:t>
          </a:r>
          <a:r>
            <a:rPr lang="en-US"/>
            <a:t>Fully connected Layers</a:t>
          </a:r>
        </a:p>
      </dgm:t>
    </dgm:pt>
    <dgm:pt modelId="{4C1704F3-5209-4971-B60F-2E2D672158CF}" type="parTrans" cxnId="{0E05BD61-F76E-423D-8C9B-92B44F9BB79C}">
      <dgm:prSet/>
      <dgm:spPr/>
      <dgm:t>
        <a:bodyPr/>
        <a:lstStyle/>
        <a:p>
          <a:endParaRPr lang="en-US"/>
        </a:p>
      </dgm:t>
    </dgm:pt>
    <dgm:pt modelId="{6957CCC4-B370-4F59-9335-094E080309A0}" type="sibTrans" cxnId="{0E05BD61-F76E-423D-8C9B-92B44F9BB79C}">
      <dgm:prSet/>
      <dgm:spPr/>
      <dgm:t>
        <a:bodyPr/>
        <a:lstStyle/>
        <a:p>
          <a:endParaRPr lang="en-US"/>
        </a:p>
      </dgm:t>
    </dgm:pt>
    <dgm:pt modelId="{0CC7D874-AEF2-472F-9400-B320E0D684D8}">
      <dgm:prSet/>
      <dgm:spPr/>
      <dgm:t>
        <a:bodyPr/>
        <a:lstStyle/>
        <a:p>
          <a:r>
            <a:rPr lang="en-US"/>
            <a:t>Function : Integration and interaction of features extracted from different parts of the input data.</a:t>
          </a:r>
        </a:p>
      </dgm:t>
    </dgm:pt>
    <dgm:pt modelId="{9E6751DD-6696-4E67-A7A6-75E2DAD5F0A2}" type="parTrans" cxnId="{41F755CF-0536-4367-817A-B14CFEC02212}">
      <dgm:prSet/>
      <dgm:spPr/>
      <dgm:t>
        <a:bodyPr/>
        <a:lstStyle/>
        <a:p>
          <a:endParaRPr lang="en-US"/>
        </a:p>
      </dgm:t>
    </dgm:pt>
    <dgm:pt modelId="{1FF9FFDA-195E-4576-9AD9-F09F4ABB75FE}" type="sibTrans" cxnId="{41F755CF-0536-4367-817A-B14CFEC02212}">
      <dgm:prSet/>
      <dgm:spPr/>
      <dgm:t>
        <a:bodyPr/>
        <a:lstStyle/>
        <a:p>
          <a:endParaRPr lang="en-US"/>
        </a:p>
      </dgm:t>
    </dgm:pt>
    <dgm:pt modelId="{66B9425E-BB02-480F-AF35-1A69A83E87D8}">
      <dgm:prSet/>
      <dgm:spPr/>
      <dgm:t>
        <a:bodyPr/>
        <a:lstStyle/>
        <a:p>
          <a:r>
            <a:rPr lang="en-US"/>
            <a:t>1</a:t>
          </a:r>
          <a:r>
            <a:rPr lang="en-US" baseline="30000"/>
            <a:t>st</a:t>
          </a:r>
          <a:r>
            <a:rPr lang="en-US"/>
            <a:t> -  120 units , Activation Function: ReLU</a:t>
          </a:r>
        </a:p>
      </dgm:t>
    </dgm:pt>
    <dgm:pt modelId="{6AC5D261-82CD-4884-A96F-4F2D78D5F02A}" type="parTrans" cxnId="{D82A1DDA-DBF6-471E-9218-5DCE6AAC5BAF}">
      <dgm:prSet/>
      <dgm:spPr/>
      <dgm:t>
        <a:bodyPr/>
        <a:lstStyle/>
        <a:p>
          <a:endParaRPr lang="en-US"/>
        </a:p>
      </dgm:t>
    </dgm:pt>
    <dgm:pt modelId="{D7AC7ED3-644F-44C3-B8A7-F6A65E3F77AF}" type="sibTrans" cxnId="{D82A1DDA-DBF6-471E-9218-5DCE6AAC5BAF}">
      <dgm:prSet/>
      <dgm:spPr/>
      <dgm:t>
        <a:bodyPr/>
        <a:lstStyle/>
        <a:p>
          <a:endParaRPr lang="en-US"/>
        </a:p>
      </dgm:t>
    </dgm:pt>
    <dgm:pt modelId="{9452785E-C637-462B-B9EB-E1418A76FC22}">
      <dgm:prSet/>
      <dgm:spPr/>
      <dgm:t>
        <a:bodyPr/>
        <a:lstStyle/>
        <a:p>
          <a:r>
            <a:rPr lang="en-US"/>
            <a:t>2</a:t>
          </a:r>
          <a:r>
            <a:rPr lang="en-US" baseline="30000"/>
            <a:t>nd</a:t>
          </a:r>
          <a:r>
            <a:rPr lang="en-US"/>
            <a:t> – 84 Units, Activation Function: ReLU</a:t>
          </a:r>
        </a:p>
      </dgm:t>
    </dgm:pt>
    <dgm:pt modelId="{874FF1B1-62F9-4A15-895B-35B8F981F015}" type="parTrans" cxnId="{FFA49394-8970-4BFA-8811-BBB9FC3C6414}">
      <dgm:prSet/>
      <dgm:spPr/>
      <dgm:t>
        <a:bodyPr/>
        <a:lstStyle/>
        <a:p>
          <a:endParaRPr lang="en-US"/>
        </a:p>
      </dgm:t>
    </dgm:pt>
    <dgm:pt modelId="{6B6F4ACC-A0F5-41B3-B9EB-32CB34CE5CAB}" type="sibTrans" cxnId="{FFA49394-8970-4BFA-8811-BBB9FC3C6414}">
      <dgm:prSet/>
      <dgm:spPr/>
      <dgm:t>
        <a:bodyPr/>
        <a:lstStyle/>
        <a:p>
          <a:endParaRPr lang="en-US"/>
        </a:p>
      </dgm:t>
    </dgm:pt>
    <dgm:pt modelId="{A04AF75D-1488-4310-9793-105A584D86B6}">
      <dgm:prSet/>
      <dgm:spPr/>
      <dgm:t>
        <a:bodyPr/>
        <a:lstStyle/>
        <a:p>
          <a:r>
            <a:rPr lang="en-US"/>
            <a:t>3</a:t>
          </a:r>
          <a:r>
            <a:rPr lang="en-US" baseline="30000"/>
            <a:t>rd</a:t>
          </a:r>
          <a:r>
            <a:rPr lang="en-US"/>
            <a:t> – 4Units, softmax activation function for multi-class classification</a:t>
          </a:r>
        </a:p>
      </dgm:t>
    </dgm:pt>
    <dgm:pt modelId="{F7E8BC69-8326-4D25-BD90-5AE562A05AFC}" type="parTrans" cxnId="{AFA557CD-E0C7-4B42-BDB7-EB6F108A2954}">
      <dgm:prSet/>
      <dgm:spPr/>
      <dgm:t>
        <a:bodyPr/>
        <a:lstStyle/>
        <a:p>
          <a:endParaRPr lang="en-US"/>
        </a:p>
      </dgm:t>
    </dgm:pt>
    <dgm:pt modelId="{7E5E5E72-D7BC-4214-B4FE-633213E05D40}" type="sibTrans" cxnId="{AFA557CD-E0C7-4B42-BDB7-EB6F108A2954}">
      <dgm:prSet/>
      <dgm:spPr/>
      <dgm:t>
        <a:bodyPr/>
        <a:lstStyle/>
        <a:p>
          <a:endParaRPr lang="en-US"/>
        </a:p>
      </dgm:t>
    </dgm:pt>
    <dgm:pt modelId="{26F4D69D-806B-41E4-905D-80883C9A4045}" type="pres">
      <dgm:prSet presAssocID="{74BB7CAE-FB55-4FB7-AE6C-DE8ADFB04F87}" presName="linear" presStyleCnt="0">
        <dgm:presLayoutVars>
          <dgm:animLvl val="lvl"/>
          <dgm:resizeHandles val="exact"/>
        </dgm:presLayoutVars>
      </dgm:prSet>
      <dgm:spPr/>
    </dgm:pt>
    <dgm:pt modelId="{4033C1A4-E9AA-4B04-87EC-824F6CB8A894}" type="pres">
      <dgm:prSet presAssocID="{73CB8BC7-2081-4AA1-A25C-B45A11B6ED51}" presName="parentText" presStyleLbl="node1" presStyleIdx="0" presStyleCnt="12">
        <dgm:presLayoutVars>
          <dgm:chMax val="0"/>
          <dgm:bulletEnabled val="1"/>
        </dgm:presLayoutVars>
      </dgm:prSet>
      <dgm:spPr/>
    </dgm:pt>
    <dgm:pt modelId="{7C87175D-ABA7-47A0-B86F-7BE586242E61}" type="pres">
      <dgm:prSet presAssocID="{E889B12B-726B-495C-A9F7-B10F79800E8D}" presName="spacer" presStyleCnt="0"/>
      <dgm:spPr/>
    </dgm:pt>
    <dgm:pt modelId="{823A1684-01ED-43D2-9280-13C433E79084}" type="pres">
      <dgm:prSet presAssocID="{70A6C16F-2509-46A6-A0E0-BD2F8DAEDB7B}" presName="parentText" presStyleLbl="node1" presStyleIdx="1" presStyleCnt="12">
        <dgm:presLayoutVars>
          <dgm:chMax val="0"/>
          <dgm:bulletEnabled val="1"/>
        </dgm:presLayoutVars>
      </dgm:prSet>
      <dgm:spPr/>
    </dgm:pt>
    <dgm:pt modelId="{E6602663-5B9F-4479-A5A7-37B6458679E2}" type="pres">
      <dgm:prSet presAssocID="{FECF0901-DED2-4095-A81C-6C1E61284BA6}" presName="spacer" presStyleCnt="0"/>
      <dgm:spPr/>
    </dgm:pt>
    <dgm:pt modelId="{AF4789E8-B2F2-48DB-9F08-7E47D6E070BC}" type="pres">
      <dgm:prSet presAssocID="{42FC0BFC-DF67-4BA6-A70C-E13E13FC08E8}" presName="parentText" presStyleLbl="node1" presStyleIdx="2" presStyleCnt="12">
        <dgm:presLayoutVars>
          <dgm:chMax val="0"/>
          <dgm:bulletEnabled val="1"/>
        </dgm:presLayoutVars>
      </dgm:prSet>
      <dgm:spPr/>
    </dgm:pt>
    <dgm:pt modelId="{2087EC5C-F173-4370-999A-073524949721}" type="pres">
      <dgm:prSet presAssocID="{143F6BE5-8E1B-4AA0-8625-BD1F90F28A5A}" presName="spacer" presStyleCnt="0"/>
      <dgm:spPr/>
    </dgm:pt>
    <dgm:pt modelId="{BDD8AF8E-03D5-434A-A6DA-689F7FDD973C}" type="pres">
      <dgm:prSet presAssocID="{ACE8CB9D-A55C-4250-A869-990F41E05FBD}" presName="parentText" presStyleLbl="node1" presStyleIdx="3" presStyleCnt="12">
        <dgm:presLayoutVars>
          <dgm:chMax val="0"/>
          <dgm:bulletEnabled val="1"/>
        </dgm:presLayoutVars>
      </dgm:prSet>
      <dgm:spPr/>
    </dgm:pt>
    <dgm:pt modelId="{7C2F6A8A-911C-478E-9A6F-0754E66D2284}" type="pres">
      <dgm:prSet presAssocID="{BB0AFF58-CAA9-41DF-9606-3C93A414284B}" presName="spacer" presStyleCnt="0"/>
      <dgm:spPr/>
    </dgm:pt>
    <dgm:pt modelId="{D7962299-4B3A-4C04-B2FF-B5DF7932017E}" type="pres">
      <dgm:prSet presAssocID="{DF151C76-BCD2-41C1-A5E6-754355035C2B}" presName="parentText" presStyleLbl="node1" presStyleIdx="4" presStyleCnt="12">
        <dgm:presLayoutVars>
          <dgm:chMax val="0"/>
          <dgm:bulletEnabled val="1"/>
        </dgm:presLayoutVars>
      </dgm:prSet>
      <dgm:spPr/>
    </dgm:pt>
    <dgm:pt modelId="{15D3A7CE-FB50-4521-ADD1-D56EE54A8167}" type="pres">
      <dgm:prSet presAssocID="{C54E905E-D9B5-4031-8924-20BF084F0C8E}" presName="spacer" presStyleCnt="0"/>
      <dgm:spPr/>
    </dgm:pt>
    <dgm:pt modelId="{59BD877C-96E0-4D96-AC8E-3E329EA96219}" type="pres">
      <dgm:prSet presAssocID="{E346C780-651E-444D-A782-1E8F2FD3CEF8}" presName="parentText" presStyleLbl="node1" presStyleIdx="5" presStyleCnt="12">
        <dgm:presLayoutVars>
          <dgm:chMax val="0"/>
          <dgm:bulletEnabled val="1"/>
        </dgm:presLayoutVars>
      </dgm:prSet>
      <dgm:spPr/>
    </dgm:pt>
    <dgm:pt modelId="{18A599C4-416E-4A15-AE8D-4238D226A417}" type="pres">
      <dgm:prSet presAssocID="{5D94B27C-3E64-4043-9C64-823ACE543BBD}" presName="spacer" presStyleCnt="0"/>
      <dgm:spPr/>
    </dgm:pt>
    <dgm:pt modelId="{7ECFAE17-5AEC-4376-897A-EDDFA09A04D5}" type="pres">
      <dgm:prSet presAssocID="{51D597C3-FEDD-4BC3-8D30-1D65D98B41F8}" presName="parentText" presStyleLbl="node1" presStyleIdx="6" presStyleCnt="12">
        <dgm:presLayoutVars>
          <dgm:chMax val="0"/>
          <dgm:bulletEnabled val="1"/>
        </dgm:presLayoutVars>
      </dgm:prSet>
      <dgm:spPr/>
    </dgm:pt>
    <dgm:pt modelId="{D16715A4-9993-4D31-8C16-D83DA60ACB30}" type="pres">
      <dgm:prSet presAssocID="{B7C246A8-D64A-4462-98DB-5C4B0A3DD6D8}" presName="spacer" presStyleCnt="0"/>
      <dgm:spPr/>
    </dgm:pt>
    <dgm:pt modelId="{C2D07689-E529-447D-BAE9-8D05DD6F3EB8}" type="pres">
      <dgm:prSet presAssocID="{6CB9FB1B-5B02-4B30-9DB4-BCEBBA0FE7D1}" presName="parentText" presStyleLbl="node1" presStyleIdx="7" presStyleCnt="12">
        <dgm:presLayoutVars>
          <dgm:chMax val="0"/>
          <dgm:bulletEnabled val="1"/>
        </dgm:presLayoutVars>
      </dgm:prSet>
      <dgm:spPr/>
    </dgm:pt>
    <dgm:pt modelId="{5B5E6FED-03EF-4C8E-A0DE-9E8D3564EEE8}" type="pres">
      <dgm:prSet presAssocID="{6957CCC4-B370-4F59-9335-094E080309A0}" presName="spacer" presStyleCnt="0"/>
      <dgm:spPr/>
    </dgm:pt>
    <dgm:pt modelId="{83B7CF3E-3E4C-4D4E-938A-C6B4E5D4D035}" type="pres">
      <dgm:prSet presAssocID="{0CC7D874-AEF2-472F-9400-B320E0D684D8}" presName="parentText" presStyleLbl="node1" presStyleIdx="8" presStyleCnt="12">
        <dgm:presLayoutVars>
          <dgm:chMax val="0"/>
          <dgm:bulletEnabled val="1"/>
        </dgm:presLayoutVars>
      </dgm:prSet>
      <dgm:spPr/>
    </dgm:pt>
    <dgm:pt modelId="{31FD1868-E9DF-4750-A128-436214D8A38E}" type="pres">
      <dgm:prSet presAssocID="{1FF9FFDA-195E-4576-9AD9-F09F4ABB75FE}" presName="spacer" presStyleCnt="0"/>
      <dgm:spPr/>
    </dgm:pt>
    <dgm:pt modelId="{E6B72CF3-6905-4D3C-9C81-A0C73AED20BE}" type="pres">
      <dgm:prSet presAssocID="{66B9425E-BB02-480F-AF35-1A69A83E87D8}" presName="parentText" presStyleLbl="node1" presStyleIdx="9" presStyleCnt="12">
        <dgm:presLayoutVars>
          <dgm:chMax val="0"/>
          <dgm:bulletEnabled val="1"/>
        </dgm:presLayoutVars>
      </dgm:prSet>
      <dgm:spPr/>
    </dgm:pt>
    <dgm:pt modelId="{130D01B8-5B7E-4662-9678-25B2338553AF}" type="pres">
      <dgm:prSet presAssocID="{D7AC7ED3-644F-44C3-B8A7-F6A65E3F77AF}" presName="spacer" presStyleCnt="0"/>
      <dgm:spPr/>
    </dgm:pt>
    <dgm:pt modelId="{FEC021C2-E31F-4014-A73E-93E9AB03591A}" type="pres">
      <dgm:prSet presAssocID="{9452785E-C637-462B-B9EB-E1418A76FC22}" presName="parentText" presStyleLbl="node1" presStyleIdx="10" presStyleCnt="12">
        <dgm:presLayoutVars>
          <dgm:chMax val="0"/>
          <dgm:bulletEnabled val="1"/>
        </dgm:presLayoutVars>
      </dgm:prSet>
      <dgm:spPr/>
    </dgm:pt>
    <dgm:pt modelId="{A20056E3-4AD4-45F6-8B38-B89D8E89D8D9}" type="pres">
      <dgm:prSet presAssocID="{6B6F4ACC-A0F5-41B3-B9EB-32CB34CE5CAB}" presName="spacer" presStyleCnt="0"/>
      <dgm:spPr/>
    </dgm:pt>
    <dgm:pt modelId="{2650C01E-4A90-4D40-9AF1-CEE836F56974}" type="pres">
      <dgm:prSet presAssocID="{A04AF75D-1488-4310-9793-105A584D86B6}" presName="parentText" presStyleLbl="node1" presStyleIdx="11" presStyleCnt="12">
        <dgm:presLayoutVars>
          <dgm:chMax val="0"/>
          <dgm:bulletEnabled val="1"/>
        </dgm:presLayoutVars>
      </dgm:prSet>
      <dgm:spPr/>
    </dgm:pt>
  </dgm:ptLst>
  <dgm:cxnLst>
    <dgm:cxn modelId="{BF44BA09-37C8-4748-A005-A1733166DEE9}" type="presOf" srcId="{51D597C3-FEDD-4BC3-8D30-1D65D98B41F8}" destId="{7ECFAE17-5AEC-4376-897A-EDDFA09A04D5}" srcOrd="0" destOrd="0" presId="urn:microsoft.com/office/officeart/2005/8/layout/vList2"/>
    <dgm:cxn modelId="{AC7F7213-B006-4180-9FBC-93A816D64181}" type="presOf" srcId="{42FC0BFC-DF67-4BA6-A70C-E13E13FC08E8}" destId="{AF4789E8-B2F2-48DB-9F08-7E47D6E070BC}" srcOrd="0" destOrd="0" presId="urn:microsoft.com/office/officeart/2005/8/layout/vList2"/>
    <dgm:cxn modelId="{7D72881E-4F8D-4926-8E18-2B62F3CB801F}" srcId="{74BB7CAE-FB55-4FB7-AE6C-DE8ADFB04F87}" destId="{42FC0BFC-DF67-4BA6-A70C-E13E13FC08E8}" srcOrd="2" destOrd="0" parTransId="{83A6729B-CC44-4DBD-B44F-718AA274C9BE}" sibTransId="{143F6BE5-8E1B-4AA0-8625-BD1F90F28A5A}"/>
    <dgm:cxn modelId="{5FD02626-47B3-4A3B-AD00-3AD04022A546}" type="presOf" srcId="{A04AF75D-1488-4310-9793-105A584D86B6}" destId="{2650C01E-4A90-4D40-9AF1-CEE836F56974}" srcOrd="0" destOrd="0" presId="urn:microsoft.com/office/officeart/2005/8/layout/vList2"/>
    <dgm:cxn modelId="{EE7BA832-5380-4552-8CF3-4B41B7175B36}" type="presOf" srcId="{70A6C16F-2509-46A6-A0E0-BD2F8DAEDB7B}" destId="{823A1684-01ED-43D2-9280-13C433E79084}" srcOrd="0" destOrd="0" presId="urn:microsoft.com/office/officeart/2005/8/layout/vList2"/>
    <dgm:cxn modelId="{DBE7A13F-46DC-4968-928B-AC9741C1D4FD}" type="presOf" srcId="{74BB7CAE-FB55-4FB7-AE6C-DE8ADFB04F87}" destId="{26F4D69D-806B-41E4-905D-80883C9A4045}" srcOrd="0" destOrd="0" presId="urn:microsoft.com/office/officeart/2005/8/layout/vList2"/>
    <dgm:cxn modelId="{0E05BD61-F76E-423D-8C9B-92B44F9BB79C}" srcId="{74BB7CAE-FB55-4FB7-AE6C-DE8ADFB04F87}" destId="{6CB9FB1B-5B02-4B30-9DB4-BCEBBA0FE7D1}" srcOrd="7" destOrd="0" parTransId="{4C1704F3-5209-4971-B60F-2E2D672158CF}" sibTransId="{6957CCC4-B370-4F59-9335-094E080309A0}"/>
    <dgm:cxn modelId="{7C786B64-57E6-4A4B-A0AC-5D9086CBF9A2}" type="presOf" srcId="{73CB8BC7-2081-4AA1-A25C-B45A11B6ED51}" destId="{4033C1A4-E9AA-4B04-87EC-824F6CB8A894}" srcOrd="0" destOrd="0" presId="urn:microsoft.com/office/officeart/2005/8/layout/vList2"/>
    <dgm:cxn modelId="{C5B2C74D-BAF0-4FE4-B4C3-BF514CBF3463}" type="presOf" srcId="{DF151C76-BCD2-41C1-A5E6-754355035C2B}" destId="{D7962299-4B3A-4C04-B2FF-B5DF7932017E}" srcOrd="0" destOrd="0" presId="urn:microsoft.com/office/officeart/2005/8/layout/vList2"/>
    <dgm:cxn modelId="{B1F45254-0C64-4D6F-9BC8-B926BCCF3CA9}" type="presOf" srcId="{E346C780-651E-444D-A782-1E8F2FD3CEF8}" destId="{59BD877C-96E0-4D96-AC8E-3E329EA96219}" srcOrd="0" destOrd="0" presId="urn:microsoft.com/office/officeart/2005/8/layout/vList2"/>
    <dgm:cxn modelId="{3A4D9177-E8BF-4606-B0A3-26C9EF531FFE}" srcId="{74BB7CAE-FB55-4FB7-AE6C-DE8ADFB04F87}" destId="{51D597C3-FEDD-4BC3-8D30-1D65D98B41F8}" srcOrd="6" destOrd="0" parTransId="{C14B5F78-B4C3-49CA-877C-7323BFC6BC8F}" sibTransId="{B7C246A8-D64A-4462-98DB-5C4B0A3DD6D8}"/>
    <dgm:cxn modelId="{1A3DDB7D-D660-4887-9DF5-52F3BF4F75DE}" srcId="{74BB7CAE-FB55-4FB7-AE6C-DE8ADFB04F87}" destId="{ACE8CB9D-A55C-4250-A869-990F41E05FBD}" srcOrd="3" destOrd="0" parTransId="{26B05A7F-EA30-4409-8401-C2846012D594}" sibTransId="{BB0AFF58-CAA9-41DF-9606-3C93A414284B}"/>
    <dgm:cxn modelId="{FFA49394-8970-4BFA-8811-BBB9FC3C6414}" srcId="{74BB7CAE-FB55-4FB7-AE6C-DE8ADFB04F87}" destId="{9452785E-C637-462B-B9EB-E1418A76FC22}" srcOrd="10" destOrd="0" parTransId="{874FF1B1-62F9-4A15-895B-35B8F981F015}" sibTransId="{6B6F4ACC-A0F5-41B3-B9EB-32CB34CE5CAB}"/>
    <dgm:cxn modelId="{C46FCD9B-8785-4B69-9B2B-405E1709F5C9}" type="presOf" srcId="{ACE8CB9D-A55C-4250-A869-990F41E05FBD}" destId="{BDD8AF8E-03D5-434A-A6DA-689F7FDD973C}" srcOrd="0" destOrd="0" presId="urn:microsoft.com/office/officeart/2005/8/layout/vList2"/>
    <dgm:cxn modelId="{75BCE69D-CD0D-45C0-A39D-5398560F5D24}" type="presOf" srcId="{66B9425E-BB02-480F-AF35-1A69A83E87D8}" destId="{E6B72CF3-6905-4D3C-9C81-A0C73AED20BE}" srcOrd="0" destOrd="0" presId="urn:microsoft.com/office/officeart/2005/8/layout/vList2"/>
    <dgm:cxn modelId="{2C7DEBAA-ADEE-42E2-A28D-E3F450CF71FF}" type="presOf" srcId="{0CC7D874-AEF2-472F-9400-B320E0D684D8}" destId="{83B7CF3E-3E4C-4D4E-938A-C6B4E5D4D035}" srcOrd="0" destOrd="0" presId="urn:microsoft.com/office/officeart/2005/8/layout/vList2"/>
    <dgm:cxn modelId="{20BF0EB8-6555-4E06-91D0-CA96193E163C}" srcId="{74BB7CAE-FB55-4FB7-AE6C-DE8ADFB04F87}" destId="{70A6C16F-2509-46A6-A0E0-BD2F8DAEDB7B}" srcOrd="1" destOrd="0" parTransId="{E35DBFD2-29C4-4CF6-B42A-3734A48957B1}" sibTransId="{FECF0901-DED2-4095-A81C-6C1E61284BA6}"/>
    <dgm:cxn modelId="{2B72B8C2-FD90-478F-9C4D-E5EDDE1C1349}" type="presOf" srcId="{6CB9FB1B-5B02-4B30-9DB4-BCEBBA0FE7D1}" destId="{C2D07689-E529-447D-BAE9-8D05DD6F3EB8}" srcOrd="0" destOrd="0" presId="urn:microsoft.com/office/officeart/2005/8/layout/vList2"/>
    <dgm:cxn modelId="{E9C6E3CB-7818-4671-BC42-866C18E024BE}" srcId="{74BB7CAE-FB55-4FB7-AE6C-DE8ADFB04F87}" destId="{73CB8BC7-2081-4AA1-A25C-B45A11B6ED51}" srcOrd="0" destOrd="0" parTransId="{6E7B5BEE-906D-4023-A848-25CEEAF3776D}" sibTransId="{E889B12B-726B-495C-A9F7-B10F79800E8D}"/>
    <dgm:cxn modelId="{AFA557CD-E0C7-4B42-BDB7-EB6F108A2954}" srcId="{74BB7CAE-FB55-4FB7-AE6C-DE8ADFB04F87}" destId="{A04AF75D-1488-4310-9793-105A584D86B6}" srcOrd="11" destOrd="0" parTransId="{F7E8BC69-8326-4D25-BD90-5AE562A05AFC}" sibTransId="{7E5E5E72-D7BC-4214-B4FE-633213E05D40}"/>
    <dgm:cxn modelId="{41F755CF-0536-4367-817A-B14CFEC02212}" srcId="{74BB7CAE-FB55-4FB7-AE6C-DE8ADFB04F87}" destId="{0CC7D874-AEF2-472F-9400-B320E0D684D8}" srcOrd="8" destOrd="0" parTransId="{9E6751DD-6696-4E67-A7A6-75E2DAD5F0A2}" sibTransId="{1FF9FFDA-195E-4576-9AD9-F09F4ABB75FE}"/>
    <dgm:cxn modelId="{B181F2D9-5B19-4276-A635-E841D899F532}" type="presOf" srcId="{9452785E-C637-462B-B9EB-E1418A76FC22}" destId="{FEC021C2-E31F-4014-A73E-93E9AB03591A}" srcOrd="0" destOrd="0" presId="urn:microsoft.com/office/officeart/2005/8/layout/vList2"/>
    <dgm:cxn modelId="{D82A1DDA-DBF6-471E-9218-5DCE6AAC5BAF}" srcId="{74BB7CAE-FB55-4FB7-AE6C-DE8ADFB04F87}" destId="{66B9425E-BB02-480F-AF35-1A69A83E87D8}" srcOrd="9" destOrd="0" parTransId="{6AC5D261-82CD-4884-A96F-4F2D78D5F02A}" sibTransId="{D7AC7ED3-644F-44C3-B8A7-F6A65E3F77AF}"/>
    <dgm:cxn modelId="{F2923DED-4CD2-4627-B2A8-745E4F400A7A}" srcId="{74BB7CAE-FB55-4FB7-AE6C-DE8ADFB04F87}" destId="{DF151C76-BCD2-41C1-A5E6-754355035C2B}" srcOrd="4" destOrd="0" parTransId="{1EB87BEF-1300-43B3-B06E-D8BC1151FD63}" sibTransId="{C54E905E-D9B5-4031-8924-20BF084F0C8E}"/>
    <dgm:cxn modelId="{4F1B85EF-B096-4392-9934-9382BF7A9CDA}" srcId="{74BB7CAE-FB55-4FB7-AE6C-DE8ADFB04F87}" destId="{E346C780-651E-444D-A782-1E8F2FD3CEF8}" srcOrd="5" destOrd="0" parTransId="{F5B7DC43-962C-44C3-B520-B3CB99D5DCC1}" sibTransId="{5D94B27C-3E64-4043-9C64-823ACE543BBD}"/>
    <dgm:cxn modelId="{F6DBD2E3-ED5E-42DC-898C-DF982B82A409}" type="presParOf" srcId="{26F4D69D-806B-41E4-905D-80883C9A4045}" destId="{4033C1A4-E9AA-4B04-87EC-824F6CB8A894}" srcOrd="0" destOrd="0" presId="urn:microsoft.com/office/officeart/2005/8/layout/vList2"/>
    <dgm:cxn modelId="{91B8B0A4-8D78-4F2C-B95B-62F726C9A875}" type="presParOf" srcId="{26F4D69D-806B-41E4-905D-80883C9A4045}" destId="{7C87175D-ABA7-47A0-B86F-7BE586242E61}" srcOrd="1" destOrd="0" presId="urn:microsoft.com/office/officeart/2005/8/layout/vList2"/>
    <dgm:cxn modelId="{2844CFA8-2767-4DDC-80BB-5559EAA90CA6}" type="presParOf" srcId="{26F4D69D-806B-41E4-905D-80883C9A4045}" destId="{823A1684-01ED-43D2-9280-13C433E79084}" srcOrd="2" destOrd="0" presId="urn:microsoft.com/office/officeart/2005/8/layout/vList2"/>
    <dgm:cxn modelId="{64ADA436-7942-440D-B516-DE961C9F34E3}" type="presParOf" srcId="{26F4D69D-806B-41E4-905D-80883C9A4045}" destId="{E6602663-5B9F-4479-A5A7-37B6458679E2}" srcOrd="3" destOrd="0" presId="urn:microsoft.com/office/officeart/2005/8/layout/vList2"/>
    <dgm:cxn modelId="{4975CA26-869E-41A7-81B3-EF171727BD87}" type="presParOf" srcId="{26F4D69D-806B-41E4-905D-80883C9A4045}" destId="{AF4789E8-B2F2-48DB-9F08-7E47D6E070BC}" srcOrd="4" destOrd="0" presId="urn:microsoft.com/office/officeart/2005/8/layout/vList2"/>
    <dgm:cxn modelId="{05B7A5E8-7A5D-412E-8711-CB9812E6FCBF}" type="presParOf" srcId="{26F4D69D-806B-41E4-905D-80883C9A4045}" destId="{2087EC5C-F173-4370-999A-073524949721}" srcOrd="5" destOrd="0" presId="urn:microsoft.com/office/officeart/2005/8/layout/vList2"/>
    <dgm:cxn modelId="{011A05A6-7C2B-4761-97A1-A929834241E0}" type="presParOf" srcId="{26F4D69D-806B-41E4-905D-80883C9A4045}" destId="{BDD8AF8E-03D5-434A-A6DA-689F7FDD973C}" srcOrd="6" destOrd="0" presId="urn:microsoft.com/office/officeart/2005/8/layout/vList2"/>
    <dgm:cxn modelId="{A2849326-091A-4F94-9AFF-C25B7CAC78DF}" type="presParOf" srcId="{26F4D69D-806B-41E4-905D-80883C9A4045}" destId="{7C2F6A8A-911C-478E-9A6F-0754E66D2284}" srcOrd="7" destOrd="0" presId="urn:microsoft.com/office/officeart/2005/8/layout/vList2"/>
    <dgm:cxn modelId="{587E97D6-31FA-4A35-BD6F-DF8DDE5A6A6B}" type="presParOf" srcId="{26F4D69D-806B-41E4-905D-80883C9A4045}" destId="{D7962299-4B3A-4C04-B2FF-B5DF7932017E}" srcOrd="8" destOrd="0" presId="urn:microsoft.com/office/officeart/2005/8/layout/vList2"/>
    <dgm:cxn modelId="{B28A677C-F850-475D-A3F8-1E164FCFED27}" type="presParOf" srcId="{26F4D69D-806B-41E4-905D-80883C9A4045}" destId="{15D3A7CE-FB50-4521-ADD1-D56EE54A8167}" srcOrd="9" destOrd="0" presId="urn:microsoft.com/office/officeart/2005/8/layout/vList2"/>
    <dgm:cxn modelId="{9545D409-97B7-42C0-9170-AB53BD6D4F83}" type="presParOf" srcId="{26F4D69D-806B-41E4-905D-80883C9A4045}" destId="{59BD877C-96E0-4D96-AC8E-3E329EA96219}" srcOrd="10" destOrd="0" presId="urn:microsoft.com/office/officeart/2005/8/layout/vList2"/>
    <dgm:cxn modelId="{7A9F33BC-4A47-458D-A573-703386B9D864}" type="presParOf" srcId="{26F4D69D-806B-41E4-905D-80883C9A4045}" destId="{18A599C4-416E-4A15-AE8D-4238D226A417}" srcOrd="11" destOrd="0" presId="urn:microsoft.com/office/officeart/2005/8/layout/vList2"/>
    <dgm:cxn modelId="{10102260-D989-4705-9AF1-3D8C2889A14B}" type="presParOf" srcId="{26F4D69D-806B-41E4-905D-80883C9A4045}" destId="{7ECFAE17-5AEC-4376-897A-EDDFA09A04D5}" srcOrd="12" destOrd="0" presId="urn:microsoft.com/office/officeart/2005/8/layout/vList2"/>
    <dgm:cxn modelId="{0FEECE9B-DF10-4290-8D72-1BB46F986514}" type="presParOf" srcId="{26F4D69D-806B-41E4-905D-80883C9A4045}" destId="{D16715A4-9993-4D31-8C16-D83DA60ACB30}" srcOrd="13" destOrd="0" presId="urn:microsoft.com/office/officeart/2005/8/layout/vList2"/>
    <dgm:cxn modelId="{72CCAC8D-A5C7-4330-95EF-99B3EF131525}" type="presParOf" srcId="{26F4D69D-806B-41E4-905D-80883C9A4045}" destId="{C2D07689-E529-447D-BAE9-8D05DD6F3EB8}" srcOrd="14" destOrd="0" presId="urn:microsoft.com/office/officeart/2005/8/layout/vList2"/>
    <dgm:cxn modelId="{7BBC321A-5A8F-4CA9-BA1E-549C70D91A42}" type="presParOf" srcId="{26F4D69D-806B-41E4-905D-80883C9A4045}" destId="{5B5E6FED-03EF-4C8E-A0DE-9E8D3564EEE8}" srcOrd="15" destOrd="0" presId="urn:microsoft.com/office/officeart/2005/8/layout/vList2"/>
    <dgm:cxn modelId="{165B134E-BA77-4EC0-9597-CEF1663F77E0}" type="presParOf" srcId="{26F4D69D-806B-41E4-905D-80883C9A4045}" destId="{83B7CF3E-3E4C-4D4E-938A-C6B4E5D4D035}" srcOrd="16" destOrd="0" presId="urn:microsoft.com/office/officeart/2005/8/layout/vList2"/>
    <dgm:cxn modelId="{83A24C1D-9353-4753-A413-4A6838C5F254}" type="presParOf" srcId="{26F4D69D-806B-41E4-905D-80883C9A4045}" destId="{31FD1868-E9DF-4750-A128-436214D8A38E}" srcOrd="17" destOrd="0" presId="urn:microsoft.com/office/officeart/2005/8/layout/vList2"/>
    <dgm:cxn modelId="{FFC904A7-3ACD-487E-8E0C-C8104753B307}" type="presParOf" srcId="{26F4D69D-806B-41E4-905D-80883C9A4045}" destId="{E6B72CF3-6905-4D3C-9C81-A0C73AED20BE}" srcOrd="18" destOrd="0" presId="urn:microsoft.com/office/officeart/2005/8/layout/vList2"/>
    <dgm:cxn modelId="{105F92FE-86A2-43D2-B089-AD74066B5FB2}" type="presParOf" srcId="{26F4D69D-806B-41E4-905D-80883C9A4045}" destId="{130D01B8-5B7E-4662-9678-25B2338553AF}" srcOrd="19" destOrd="0" presId="urn:microsoft.com/office/officeart/2005/8/layout/vList2"/>
    <dgm:cxn modelId="{77B2C792-C8E0-42CF-9EA8-97A84937E5FF}" type="presParOf" srcId="{26F4D69D-806B-41E4-905D-80883C9A4045}" destId="{FEC021C2-E31F-4014-A73E-93E9AB03591A}" srcOrd="20" destOrd="0" presId="urn:microsoft.com/office/officeart/2005/8/layout/vList2"/>
    <dgm:cxn modelId="{0F59C10C-F459-4B6C-B7E2-A14F17F74313}" type="presParOf" srcId="{26F4D69D-806B-41E4-905D-80883C9A4045}" destId="{A20056E3-4AD4-45F6-8B38-B89D8E89D8D9}" srcOrd="21" destOrd="0" presId="urn:microsoft.com/office/officeart/2005/8/layout/vList2"/>
    <dgm:cxn modelId="{B6E012EB-F275-4B53-B937-6A0306BAFD06}" type="presParOf" srcId="{26F4D69D-806B-41E4-905D-80883C9A4045}" destId="{2650C01E-4A90-4D40-9AF1-CEE836F56974}"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4F4A92-89AB-45AA-B60E-9201B010A8A5}"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93D7879-A341-4F32-8CD3-ACB7BC3AE9ED}">
      <dgm:prSet/>
      <dgm:spPr/>
      <dgm:t>
        <a:bodyPr/>
        <a:lstStyle/>
        <a:p>
          <a:r>
            <a:rPr lang="en-US" b="1"/>
            <a:t>Optimiser Used : “Adam” Optimiser</a:t>
          </a:r>
          <a:endParaRPr lang="en-US"/>
        </a:p>
      </dgm:t>
    </dgm:pt>
    <dgm:pt modelId="{F03490F7-8C75-4E4D-A56E-552646A5FCB1}" type="parTrans" cxnId="{9DE25054-C4B4-4862-B4A5-C8A1B4AFF768}">
      <dgm:prSet/>
      <dgm:spPr/>
      <dgm:t>
        <a:bodyPr/>
        <a:lstStyle/>
        <a:p>
          <a:endParaRPr lang="en-US"/>
        </a:p>
      </dgm:t>
    </dgm:pt>
    <dgm:pt modelId="{844B574B-3A02-4464-9C12-FD5EF407A01D}" type="sibTrans" cxnId="{9DE25054-C4B4-4862-B4A5-C8A1B4AFF768}">
      <dgm:prSet/>
      <dgm:spPr/>
      <dgm:t>
        <a:bodyPr/>
        <a:lstStyle/>
        <a:p>
          <a:endParaRPr lang="en-US"/>
        </a:p>
      </dgm:t>
    </dgm:pt>
    <dgm:pt modelId="{660938D0-95B0-4D6D-9A09-2391312CF183}">
      <dgm:prSet/>
      <dgm:spPr/>
      <dgm:t>
        <a:bodyPr/>
        <a:lstStyle/>
        <a:p>
          <a:r>
            <a:rPr lang="en-US" b="1"/>
            <a:t>loss='sparse_categorical_crossentropy’: </a:t>
          </a:r>
          <a:endParaRPr lang="en-US"/>
        </a:p>
      </dgm:t>
    </dgm:pt>
    <dgm:pt modelId="{E299CF14-56C4-494A-8FD8-642F9A194894}" type="parTrans" cxnId="{A2005362-DE0F-4D96-A72A-2526F4D8F2CE}">
      <dgm:prSet/>
      <dgm:spPr/>
      <dgm:t>
        <a:bodyPr/>
        <a:lstStyle/>
        <a:p>
          <a:endParaRPr lang="en-US"/>
        </a:p>
      </dgm:t>
    </dgm:pt>
    <dgm:pt modelId="{1B83351C-CFC6-4762-AA70-0E4317305A5E}" type="sibTrans" cxnId="{A2005362-DE0F-4D96-A72A-2526F4D8F2CE}">
      <dgm:prSet/>
      <dgm:spPr/>
      <dgm:t>
        <a:bodyPr/>
        <a:lstStyle/>
        <a:p>
          <a:endParaRPr lang="en-US"/>
        </a:p>
      </dgm:t>
    </dgm:pt>
    <dgm:pt modelId="{F4BB6223-4BAB-418B-BFB3-2ECBA821C26C}">
      <dgm:prSet/>
      <dgm:spPr/>
      <dgm:t>
        <a:bodyPr/>
        <a:lstStyle/>
        <a:p>
          <a:r>
            <a:rPr lang="en-US"/>
            <a:t>This is the loss function used when the target classes are integers; it measures the difference between the predicted probabilities and the actual class distribution.</a:t>
          </a:r>
        </a:p>
      </dgm:t>
    </dgm:pt>
    <dgm:pt modelId="{71C059A5-0EB2-42C4-B254-91FACFE167EE}" type="parTrans" cxnId="{03D83EE3-B572-4B56-AA10-5438C6C69AD0}">
      <dgm:prSet/>
      <dgm:spPr/>
      <dgm:t>
        <a:bodyPr/>
        <a:lstStyle/>
        <a:p>
          <a:endParaRPr lang="en-US"/>
        </a:p>
      </dgm:t>
    </dgm:pt>
    <dgm:pt modelId="{36ABFAA0-A47A-498B-B98A-9D3132AE38D6}" type="sibTrans" cxnId="{03D83EE3-B572-4B56-AA10-5438C6C69AD0}">
      <dgm:prSet/>
      <dgm:spPr/>
      <dgm:t>
        <a:bodyPr/>
        <a:lstStyle/>
        <a:p>
          <a:endParaRPr lang="en-US"/>
        </a:p>
      </dgm:t>
    </dgm:pt>
    <dgm:pt modelId="{61717EC1-8DC9-4511-B6B0-FA19B79F452B}">
      <dgm:prSet/>
      <dgm:spPr/>
      <dgm:t>
        <a:bodyPr/>
        <a:lstStyle/>
        <a:p>
          <a:r>
            <a:rPr lang="en-US" b="1"/>
            <a:t>Early Stopping Callback:</a:t>
          </a:r>
          <a:endParaRPr lang="en-US"/>
        </a:p>
      </dgm:t>
    </dgm:pt>
    <dgm:pt modelId="{1B6555B6-B253-4AFD-9020-2E59121459E5}" type="parTrans" cxnId="{C896D8A0-7F32-4782-9B88-5A4AA511E6DA}">
      <dgm:prSet/>
      <dgm:spPr/>
      <dgm:t>
        <a:bodyPr/>
        <a:lstStyle/>
        <a:p>
          <a:endParaRPr lang="en-US"/>
        </a:p>
      </dgm:t>
    </dgm:pt>
    <dgm:pt modelId="{7F7385A9-C00E-45DE-B9DD-96655B0A8905}" type="sibTrans" cxnId="{C896D8A0-7F32-4782-9B88-5A4AA511E6DA}">
      <dgm:prSet/>
      <dgm:spPr/>
      <dgm:t>
        <a:bodyPr/>
        <a:lstStyle/>
        <a:p>
          <a:endParaRPr lang="en-US"/>
        </a:p>
      </dgm:t>
    </dgm:pt>
    <dgm:pt modelId="{1717D852-2E39-4D54-A9B8-6B69BDB9F9BF}">
      <dgm:prSet/>
      <dgm:spPr/>
      <dgm:t>
        <a:bodyPr/>
        <a:lstStyle/>
        <a:p>
          <a:r>
            <a:rPr lang="en-US"/>
            <a:t>This callback monitors the validation loss ('val_loss'), and it will stop the training if the validation loss doesn't improve for 3 epochs (patience=3). After training is stopped, it restores the model weights from the epoch with the lowest validation loss (restore_best_weights=True).</a:t>
          </a:r>
        </a:p>
      </dgm:t>
    </dgm:pt>
    <dgm:pt modelId="{F254414D-CF2A-4F7E-A2DB-0E56436A279A}" type="parTrans" cxnId="{467E5425-0C7B-4CB9-9138-54B6881E143A}">
      <dgm:prSet/>
      <dgm:spPr/>
      <dgm:t>
        <a:bodyPr/>
        <a:lstStyle/>
        <a:p>
          <a:endParaRPr lang="en-US"/>
        </a:p>
      </dgm:t>
    </dgm:pt>
    <dgm:pt modelId="{ED732D84-2232-4E47-9F26-E4669E9066EF}" type="sibTrans" cxnId="{467E5425-0C7B-4CB9-9138-54B6881E143A}">
      <dgm:prSet/>
      <dgm:spPr/>
      <dgm:t>
        <a:bodyPr/>
        <a:lstStyle/>
        <a:p>
          <a:endParaRPr lang="en-US"/>
        </a:p>
      </dgm:t>
    </dgm:pt>
    <dgm:pt modelId="{5F1800A2-39F7-4840-992A-2EC5C36FA820}">
      <dgm:prSet/>
      <dgm:spPr/>
      <dgm:t>
        <a:bodyPr/>
        <a:lstStyle/>
        <a:p>
          <a:r>
            <a:rPr lang="en-US" b="1"/>
            <a:t>Epochs:20</a:t>
          </a:r>
          <a:endParaRPr lang="en-US"/>
        </a:p>
      </dgm:t>
    </dgm:pt>
    <dgm:pt modelId="{20A0A956-1002-4917-9E66-06A7C8AFEA7C}" type="parTrans" cxnId="{5C371CB3-60E3-443C-A2A0-6CA330719DEF}">
      <dgm:prSet/>
      <dgm:spPr/>
      <dgm:t>
        <a:bodyPr/>
        <a:lstStyle/>
        <a:p>
          <a:endParaRPr lang="en-US"/>
        </a:p>
      </dgm:t>
    </dgm:pt>
    <dgm:pt modelId="{898681A0-A41A-4333-B8D2-29ACA29B0E48}" type="sibTrans" cxnId="{5C371CB3-60E3-443C-A2A0-6CA330719DEF}">
      <dgm:prSet/>
      <dgm:spPr/>
      <dgm:t>
        <a:bodyPr/>
        <a:lstStyle/>
        <a:p>
          <a:endParaRPr lang="en-US"/>
        </a:p>
      </dgm:t>
    </dgm:pt>
    <dgm:pt modelId="{1E9249E3-7DC4-4C86-9483-DE86E3BC43DD}" type="pres">
      <dgm:prSet presAssocID="{894F4A92-89AB-45AA-B60E-9201B010A8A5}" presName="Name0" presStyleCnt="0">
        <dgm:presLayoutVars>
          <dgm:dir/>
          <dgm:resizeHandles val="exact"/>
        </dgm:presLayoutVars>
      </dgm:prSet>
      <dgm:spPr/>
    </dgm:pt>
    <dgm:pt modelId="{A5374D82-DFBF-455A-8F8A-E1D84782DB47}" type="pres">
      <dgm:prSet presAssocID="{493D7879-A341-4F32-8CD3-ACB7BC3AE9ED}" presName="node" presStyleLbl="node1" presStyleIdx="0" presStyleCnt="6">
        <dgm:presLayoutVars>
          <dgm:bulletEnabled val="1"/>
        </dgm:presLayoutVars>
      </dgm:prSet>
      <dgm:spPr/>
    </dgm:pt>
    <dgm:pt modelId="{F88C354E-E35A-4233-9DFF-8B11081808AC}" type="pres">
      <dgm:prSet presAssocID="{844B574B-3A02-4464-9C12-FD5EF407A01D}" presName="sibTrans" presStyleLbl="sibTrans1D1" presStyleIdx="0" presStyleCnt="5"/>
      <dgm:spPr/>
    </dgm:pt>
    <dgm:pt modelId="{073C7FE3-3469-417D-B7C2-752D1A99ED65}" type="pres">
      <dgm:prSet presAssocID="{844B574B-3A02-4464-9C12-FD5EF407A01D}" presName="connectorText" presStyleLbl="sibTrans1D1" presStyleIdx="0" presStyleCnt="5"/>
      <dgm:spPr/>
    </dgm:pt>
    <dgm:pt modelId="{20CA4F11-58CC-4CA7-AB13-321532309C26}" type="pres">
      <dgm:prSet presAssocID="{660938D0-95B0-4D6D-9A09-2391312CF183}" presName="node" presStyleLbl="node1" presStyleIdx="1" presStyleCnt="6">
        <dgm:presLayoutVars>
          <dgm:bulletEnabled val="1"/>
        </dgm:presLayoutVars>
      </dgm:prSet>
      <dgm:spPr/>
    </dgm:pt>
    <dgm:pt modelId="{CD96277B-298A-4574-9FF5-69458125B3AB}" type="pres">
      <dgm:prSet presAssocID="{1B83351C-CFC6-4762-AA70-0E4317305A5E}" presName="sibTrans" presStyleLbl="sibTrans1D1" presStyleIdx="1" presStyleCnt="5"/>
      <dgm:spPr/>
    </dgm:pt>
    <dgm:pt modelId="{8AFCC8F3-2688-48F1-9167-B7EAA4AD4005}" type="pres">
      <dgm:prSet presAssocID="{1B83351C-CFC6-4762-AA70-0E4317305A5E}" presName="connectorText" presStyleLbl="sibTrans1D1" presStyleIdx="1" presStyleCnt="5"/>
      <dgm:spPr/>
    </dgm:pt>
    <dgm:pt modelId="{C7E6C67C-40B1-481C-B4EB-8BB4A609439C}" type="pres">
      <dgm:prSet presAssocID="{F4BB6223-4BAB-418B-BFB3-2ECBA821C26C}" presName="node" presStyleLbl="node1" presStyleIdx="2" presStyleCnt="6">
        <dgm:presLayoutVars>
          <dgm:bulletEnabled val="1"/>
        </dgm:presLayoutVars>
      </dgm:prSet>
      <dgm:spPr/>
    </dgm:pt>
    <dgm:pt modelId="{967DEBDE-DB0F-4329-A041-85E771471A5E}" type="pres">
      <dgm:prSet presAssocID="{36ABFAA0-A47A-498B-B98A-9D3132AE38D6}" presName="sibTrans" presStyleLbl="sibTrans1D1" presStyleIdx="2" presStyleCnt="5"/>
      <dgm:spPr/>
    </dgm:pt>
    <dgm:pt modelId="{CB7AE329-3074-4026-A79F-1273435BCB71}" type="pres">
      <dgm:prSet presAssocID="{36ABFAA0-A47A-498B-B98A-9D3132AE38D6}" presName="connectorText" presStyleLbl="sibTrans1D1" presStyleIdx="2" presStyleCnt="5"/>
      <dgm:spPr/>
    </dgm:pt>
    <dgm:pt modelId="{2BE8D7FA-E829-4BA5-B7BF-6EBA9F126606}" type="pres">
      <dgm:prSet presAssocID="{61717EC1-8DC9-4511-B6B0-FA19B79F452B}" presName="node" presStyleLbl="node1" presStyleIdx="3" presStyleCnt="6">
        <dgm:presLayoutVars>
          <dgm:bulletEnabled val="1"/>
        </dgm:presLayoutVars>
      </dgm:prSet>
      <dgm:spPr/>
    </dgm:pt>
    <dgm:pt modelId="{4760F3AA-91D9-4AE6-91F0-8030311B67B2}" type="pres">
      <dgm:prSet presAssocID="{7F7385A9-C00E-45DE-B9DD-96655B0A8905}" presName="sibTrans" presStyleLbl="sibTrans1D1" presStyleIdx="3" presStyleCnt="5"/>
      <dgm:spPr/>
    </dgm:pt>
    <dgm:pt modelId="{1294A1DB-EDFE-4C9E-9696-F506F40BFDC4}" type="pres">
      <dgm:prSet presAssocID="{7F7385A9-C00E-45DE-B9DD-96655B0A8905}" presName="connectorText" presStyleLbl="sibTrans1D1" presStyleIdx="3" presStyleCnt="5"/>
      <dgm:spPr/>
    </dgm:pt>
    <dgm:pt modelId="{9558D060-F2C2-4D02-8BE5-D9725BA548EE}" type="pres">
      <dgm:prSet presAssocID="{1717D852-2E39-4D54-A9B8-6B69BDB9F9BF}" presName="node" presStyleLbl="node1" presStyleIdx="4" presStyleCnt="6">
        <dgm:presLayoutVars>
          <dgm:bulletEnabled val="1"/>
        </dgm:presLayoutVars>
      </dgm:prSet>
      <dgm:spPr/>
    </dgm:pt>
    <dgm:pt modelId="{B7B52C32-71D8-4BCF-8709-B0A6077C3F73}" type="pres">
      <dgm:prSet presAssocID="{ED732D84-2232-4E47-9F26-E4669E9066EF}" presName="sibTrans" presStyleLbl="sibTrans1D1" presStyleIdx="4" presStyleCnt="5"/>
      <dgm:spPr/>
    </dgm:pt>
    <dgm:pt modelId="{78FFE0DF-D1C5-429C-ACEE-5E7CF3F3E6E6}" type="pres">
      <dgm:prSet presAssocID="{ED732D84-2232-4E47-9F26-E4669E9066EF}" presName="connectorText" presStyleLbl="sibTrans1D1" presStyleIdx="4" presStyleCnt="5"/>
      <dgm:spPr/>
    </dgm:pt>
    <dgm:pt modelId="{8C9650DC-5004-4EC0-B7E4-DD7752350CAC}" type="pres">
      <dgm:prSet presAssocID="{5F1800A2-39F7-4840-992A-2EC5C36FA820}" presName="node" presStyleLbl="node1" presStyleIdx="5" presStyleCnt="6">
        <dgm:presLayoutVars>
          <dgm:bulletEnabled val="1"/>
        </dgm:presLayoutVars>
      </dgm:prSet>
      <dgm:spPr/>
    </dgm:pt>
  </dgm:ptLst>
  <dgm:cxnLst>
    <dgm:cxn modelId="{8671D801-F0D2-4521-A17B-6AE981BEEED0}" type="presOf" srcId="{660938D0-95B0-4D6D-9A09-2391312CF183}" destId="{20CA4F11-58CC-4CA7-AB13-321532309C26}" srcOrd="0" destOrd="0" presId="urn:microsoft.com/office/officeart/2016/7/layout/RepeatingBendingProcessNew"/>
    <dgm:cxn modelId="{2F81D205-5864-439C-97D9-E39989D31159}" type="presOf" srcId="{1B83351C-CFC6-4762-AA70-0E4317305A5E}" destId="{CD96277B-298A-4574-9FF5-69458125B3AB}" srcOrd="0" destOrd="0" presId="urn:microsoft.com/office/officeart/2016/7/layout/RepeatingBendingProcessNew"/>
    <dgm:cxn modelId="{B3DE880A-CEFD-41B9-8D68-661069F5819F}" type="presOf" srcId="{844B574B-3A02-4464-9C12-FD5EF407A01D}" destId="{F88C354E-E35A-4233-9DFF-8B11081808AC}" srcOrd="0" destOrd="0" presId="urn:microsoft.com/office/officeart/2016/7/layout/RepeatingBendingProcessNew"/>
    <dgm:cxn modelId="{38D41421-1400-4312-9D03-0722AEB86909}" type="presOf" srcId="{894F4A92-89AB-45AA-B60E-9201B010A8A5}" destId="{1E9249E3-7DC4-4C86-9483-DE86E3BC43DD}" srcOrd="0" destOrd="0" presId="urn:microsoft.com/office/officeart/2016/7/layout/RepeatingBendingProcessNew"/>
    <dgm:cxn modelId="{467E5425-0C7B-4CB9-9138-54B6881E143A}" srcId="{894F4A92-89AB-45AA-B60E-9201B010A8A5}" destId="{1717D852-2E39-4D54-A9B8-6B69BDB9F9BF}" srcOrd="4" destOrd="0" parTransId="{F254414D-CF2A-4F7E-A2DB-0E56436A279A}" sibTransId="{ED732D84-2232-4E47-9F26-E4669E9066EF}"/>
    <dgm:cxn modelId="{F083205E-80EF-485C-BBF7-140C8D382590}" type="presOf" srcId="{36ABFAA0-A47A-498B-B98A-9D3132AE38D6}" destId="{967DEBDE-DB0F-4329-A041-85E771471A5E}" srcOrd="0" destOrd="0" presId="urn:microsoft.com/office/officeart/2016/7/layout/RepeatingBendingProcessNew"/>
    <dgm:cxn modelId="{A2005362-DE0F-4D96-A72A-2526F4D8F2CE}" srcId="{894F4A92-89AB-45AA-B60E-9201B010A8A5}" destId="{660938D0-95B0-4D6D-9A09-2391312CF183}" srcOrd="1" destOrd="0" parTransId="{E299CF14-56C4-494A-8FD8-642F9A194894}" sibTransId="{1B83351C-CFC6-4762-AA70-0E4317305A5E}"/>
    <dgm:cxn modelId="{F707CD43-4C42-4861-A8EC-8A4844E06475}" type="presOf" srcId="{5F1800A2-39F7-4840-992A-2EC5C36FA820}" destId="{8C9650DC-5004-4EC0-B7E4-DD7752350CAC}" srcOrd="0" destOrd="0" presId="urn:microsoft.com/office/officeart/2016/7/layout/RepeatingBendingProcessNew"/>
    <dgm:cxn modelId="{CAC86048-C593-4C04-8281-460EEF90EC4E}" type="presOf" srcId="{F4BB6223-4BAB-418B-BFB3-2ECBA821C26C}" destId="{C7E6C67C-40B1-481C-B4EB-8BB4A609439C}" srcOrd="0" destOrd="0" presId="urn:microsoft.com/office/officeart/2016/7/layout/RepeatingBendingProcessNew"/>
    <dgm:cxn modelId="{D98AF849-7542-4E4F-96CA-3616E60AD5AC}" type="presOf" srcId="{1717D852-2E39-4D54-A9B8-6B69BDB9F9BF}" destId="{9558D060-F2C2-4D02-8BE5-D9725BA548EE}" srcOrd="0" destOrd="0" presId="urn:microsoft.com/office/officeart/2016/7/layout/RepeatingBendingProcessNew"/>
    <dgm:cxn modelId="{8376024E-1322-4AE9-A969-4B543981F676}" type="presOf" srcId="{61717EC1-8DC9-4511-B6B0-FA19B79F452B}" destId="{2BE8D7FA-E829-4BA5-B7BF-6EBA9F126606}" srcOrd="0" destOrd="0" presId="urn:microsoft.com/office/officeart/2016/7/layout/RepeatingBendingProcessNew"/>
    <dgm:cxn modelId="{637E8D72-78FB-40C6-A112-47B45A55DE4A}" type="presOf" srcId="{36ABFAA0-A47A-498B-B98A-9D3132AE38D6}" destId="{CB7AE329-3074-4026-A79F-1273435BCB71}" srcOrd="1" destOrd="0" presId="urn:microsoft.com/office/officeart/2016/7/layout/RepeatingBendingProcessNew"/>
    <dgm:cxn modelId="{9DE25054-C4B4-4862-B4A5-C8A1B4AFF768}" srcId="{894F4A92-89AB-45AA-B60E-9201B010A8A5}" destId="{493D7879-A341-4F32-8CD3-ACB7BC3AE9ED}" srcOrd="0" destOrd="0" parTransId="{F03490F7-8C75-4E4D-A56E-552646A5FCB1}" sibTransId="{844B574B-3A02-4464-9C12-FD5EF407A01D}"/>
    <dgm:cxn modelId="{DC9CAD54-87B6-4EA3-BBE8-D075216E4140}" type="presOf" srcId="{7F7385A9-C00E-45DE-B9DD-96655B0A8905}" destId="{4760F3AA-91D9-4AE6-91F0-8030311B67B2}" srcOrd="0" destOrd="0" presId="urn:microsoft.com/office/officeart/2016/7/layout/RepeatingBendingProcessNew"/>
    <dgm:cxn modelId="{9B80C058-DED3-43D8-9720-516D23F2F973}" type="presOf" srcId="{7F7385A9-C00E-45DE-B9DD-96655B0A8905}" destId="{1294A1DB-EDFE-4C9E-9696-F506F40BFDC4}" srcOrd="1" destOrd="0" presId="urn:microsoft.com/office/officeart/2016/7/layout/RepeatingBendingProcessNew"/>
    <dgm:cxn modelId="{C896D8A0-7F32-4782-9B88-5A4AA511E6DA}" srcId="{894F4A92-89AB-45AA-B60E-9201B010A8A5}" destId="{61717EC1-8DC9-4511-B6B0-FA19B79F452B}" srcOrd="3" destOrd="0" parTransId="{1B6555B6-B253-4AFD-9020-2E59121459E5}" sibTransId="{7F7385A9-C00E-45DE-B9DD-96655B0A8905}"/>
    <dgm:cxn modelId="{B30668A8-69A9-4CC0-8FF8-9FBFA4692A8D}" type="presOf" srcId="{1B83351C-CFC6-4762-AA70-0E4317305A5E}" destId="{8AFCC8F3-2688-48F1-9167-B7EAA4AD4005}" srcOrd="1" destOrd="0" presId="urn:microsoft.com/office/officeart/2016/7/layout/RepeatingBendingProcessNew"/>
    <dgm:cxn modelId="{930A69AD-11B7-4CAC-9BA0-918845489BDE}" type="presOf" srcId="{493D7879-A341-4F32-8CD3-ACB7BC3AE9ED}" destId="{A5374D82-DFBF-455A-8F8A-E1D84782DB47}" srcOrd="0" destOrd="0" presId="urn:microsoft.com/office/officeart/2016/7/layout/RepeatingBendingProcessNew"/>
    <dgm:cxn modelId="{5C371CB3-60E3-443C-A2A0-6CA330719DEF}" srcId="{894F4A92-89AB-45AA-B60E-9201B010A8A5}" destId="{5F1800A2-39F7-4840-992A-2EC5C36FA820}" srcOrd="5" destOrd="0" parTransId="{20A0A956-1002-4917-9E66-06A7C8AFEA7C}" sibTransId="{898681A0-A41A-4333-B8D2-29ACA29B0E48}"/>
    <dgm:cxn modelId="{FBF842B7-722D-489F-87F4-FF0E2EC9EF15}" type="presOf" srcId="{844B574B-3A02-4464-9C12-FD5EF407A01D}" destId="{073C7FE3-3469-417D-B7C2-752D1A99ED65}" srcOrd="1" destOrd="0" presId="urn:microsoft.com/office/officeart/2016/7/layout/RepeatingBendingProcessNew"/>
    <dgm:cxn modelId="{9DA208D8-4E1C-487A-B971-E7587A1FAA47}" type="presOf" srcId="{ED732D84-2232-4E47-9F26-E4669E9066EF}" destId="{B7B52C32-71D8-4BCF-8709-B0A6077C3F73}" srcOrd="0" destOrd="0" presId="urn:microsoft.com/office/officeart/2016/7/layout/RepeatingBendingProcessNew"/>
    <dgm:cxn modelId="{03D83EE3-B572-4B56-AA10-5438C6C69AD0}" srcId="{894F4A92-89AB-45AA-B60E-9201B010A8A5}" destId="{F4BB6223-4BAB-418B-BFB3-2ECBA821C26C}" srcOrd="2" destOrd="0" parTransId="{71C059A5-0EB2-42C4-B254-91FACFE167EE}" sibTransId="{36ABFAA0-A47A-498B-B98A-9D3132AE38D6}"/>
    <dgm:cxn modelId="{F12A77E8-F9C9-4AA5-B77D-FB36674654C5}" type="presOf" srcId="{ED732D84-2232-4E47-9F26-E4669E9066EF}" destId="{78FFE0DF-D1C5-429C-ACEE-5E7CF3F3E6E6}" srcOrd="1" destOrd="0" presId="urn:microsoft.com/office/officeart/2016/7/layout/RepeatingBendingProcessNew"/>
    <dgm:cxn modelId="{24828F95-8A99-4533-BF8A-CB63E4F3F811}" type="presParOf" srcId="{1E9249E3-7DC4-4C86-9483-DE86E3BC43DD}" destId="{A5374D82-DFBF-455A-8F8A-E1D84782DB47}" srcOrd="0" destOrd="0" presId="urn:microsoft.com/office/officeart/2016/7/layout/RepeatingBendingProcessNew"/>
    <dgm:cxn modelId="{DD65F361-5DD6-435C-81DF-E226D6556EF6}" type="presParOf" srcId="{1E9249E3-7DC4-4C86-9483-DE86E3BC43DD}" destId="{F88C354E-E35A-4233-9DFF-8B11081808AC}" srcOrd="1" destOrd="0" presId="urn:microsoft.com/office/officeart/2016/7/layout/RepeatingBendingProcessNew"/>
    <dgm:cxn modelId="{C82C100A-8E9C-4FDA-A8B6-AB7CC967B013}" type="presParOf" srcId="{F88C354E-E35A-4233-9DFF-8B11081808AC}" destId="{073C7FE3-3469-417D-B7C2-752D1A99ED65}" srcOrd="0" destOrd="0" presId="urn:microsoft.com/office/officeart/2016/7/layout/RepeatingBendingProcessNew"/>
    <dgm:cxn modelId="{B0ED4570-0180-434F-B172-2A3902547106}" type="presParOf" srcId="{1E9249E3-7DC4-4C86-9483-DE86E3BC43DD}" destId="{20CA4F11-58CC-4CA7-AB13-321532309C26}" srcOrd="2" destOrd="0" presId="urn:microsoft.com/office/officeart/2016/7/layout/RepeatingBendingProcessNew"/>
    <dgm:cxn modelId="{F80EC1D7-E957-49B6-8696-750C93F6CD55}" type="presParOf" srcId="{1E9249E3-7DC4-4C86-9483-DE86E3BC43DD}" destId="{CD96277B-298A-4574-9FF5-69458125B3AB}" srcOrd="3" destOrd="0" presId="urn:microsoft.com/office/officeart/2016/7/layout/RepeatingBendingProcessNew"/>
    <dgm:cxn modelId="{FFFE11FA-6E54-48A4-B968-AF2E6B879095}" type="presParOf" srcId="{CD96277B-298A-4574-9FF5-69458125B3AB}" destId="{8AFCC8F3-2688-48F1-9167-B7EAA4AD4005}" srcOrd="0" destOrd="0" presId="urn:microsoft.com/office/officeart/2016/7/layout/RepeatingBendingProcessNew"/>
    <dgm:cxn modelId="{40875BC8-9800-4E9B-8C4E-DD5AC4D0AE35}" type="presParOf" srcId="{1E9249E3-7DC4-4C86-9483-DE86E3BC43DD}" destId="{C7E6C67C-40B1-481C-B4EB-8BB4A609439C}" srcOrd="4" destOrd="0" presId="urn:microsoft.com/office/officeart/2016/7/layout/RepeatingBendingProcessNew"/>
    <dgm:cxn modelId="{647B7DC6-099B-437C-B3AB-C83CC3088FA7}" type="presParOf" srcId="{1E9249E3-7DC4-4C86-9483-DE86E3BC43DD}" destId="{967DEBDE-DB0F-4329-A041-85E771471A5E}" srcOrd="5" destOrd="0" presId="urn:microsoft.com/office/officeart/2016/7/layout/RepeatingBendingProcessNew"/>
    <dgm:cxn modelId="{2EDA4767-3604-4548-9264-A85D86549380}" type="presParOf" srcId="{967DEBDE-DB0F-4329-A041-85E771471A5E}" destId="{CB7AE329-3074-4026-A79F-1273435BCB71}" srcOrd="0" destOrd="0" presId="urn:microsoft.com/office/officeart/2016/7/layout/RepeatingBendingProcessNew"/>
    <dgm:cxn modelId="{38C3E862-B857-4CCE-8B5E-07A3A335FD52}" type="presParOf" srcId="{1E9249E3-7DC4-4C86-9483-DE86E3BC43DD}" destId="{2BE8D7FA-E829-4BA5-B7BF-6EBA9F126606}" srcOrd="6" destOrd="0" presId="urn:microsoft.com/office/officeart/2016/7/layout/RepeatingBendingProcessNew"/>
    <dgm:cxn modelId="{1628802F-BC22-4594-A739-D15F38D3CFF6}" type="presParOf" srcId="{1E9249E3-7DC4-4C86-9483-DE86E3BC43DD}" destId="{4760F3AA-91D9-4AE6-91F0-8030311B67B2}" srcOrd="7" destOrd="0" presId="urn:microsoft.com/office/officeart/2016/7/layout/RepeatingBendingProcessNew"/>
    <dgm:cxn modelId="{9F445E55-E23B-46C3-A14D-BF7159FB4551}" type="presParOf" srcId="{4760F3AA-91D9-4AE6-91F0-8030311B67B2}" destId="{1294A1DB-EDFE-4C9E-9696-F506F40BFDC4}" srcOrd="0" destOrd="0" presId="urn:microsoft.com/office/officeart/2016/7/layout/RepeatingBendingProcessNew"/>
    <dgm:cxn modelId="{8CC881FA-F82D-4D94-9B5D-A7A7B68352D2}" type="presParOf" srcId="{1E9249E3-7DC4-4C86-9483-DE86E3BC43DD}" destId="{9558D060-F2C2-4D02-8BE5-D9725BA548EE}" srcOrd="8" destOrd="0" presId="urn:microsoft.com/office/officeart/2016/7/layout/RepeatingBendingProcessNew"/>
    <dgm:cxn modelId="{60000B1D-7D64-44B6-8312-C8238A8A0062}" type="presParOf" srcId="{1E9249E3-7DC4-4C86-9483-DE86E3BC43DD}" destId="{B7B52C32-71D8-4BCF-8709-B0A6077C3F73}" srcOrd="9" destOrd="0" presId="urn:microsoft.com/office/officeart/2016/7/layout/RepeatingBendingProcessNew"/>
    <dgm:cxn modelId="{FCF26210-407F-4AC6-8501-2F8A41660266}" type="presParOf" srcId="{B7B52C32-71D8-4BCF-8709-B0A6077C3F73}" destId="{78FFE0DF-D1C5-429C-ACEE-5E7CF3F3E6E6}" srcOrd="0" destOrd="0" presId="urn:microsoft.com/office/officeart/2016/7/layout/RepeatingBendingProcessNew"/>
    <dgm:cxn modelId="{15C42B09-BA24-4272-8483-30DE5434EAC3}" type="presParOf" srcId="{1E9249E3-7DC4-4C86-9483-DE86E3BC43DD}" destId="{8C9650DC-5004-4EC0-B7E4-DD7752350CA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5E0D1-1769-4880-ABD4-113FDB031F14}">
      <dsp:nvSpPr>
        <dsp:cNvPr id="0" name=""/>
        <dsp:cNvSpPr/>
      </dsp:nvSpPr>
      <dsp:spPr>
        <a:xfrm>
          <a:off x="582645"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Os</a:t>
          </a:r>
        </a:p>
      </dsp:txBody>
      <dsp:txXfrm>
        <a:off x="582645" y="1178"/>
        <a:ext cx="2174490" cy="1304694"/>
      </dsp:txXfrm>
    </dsp:sp>
    <dsp:sp modelId="{D7E5C219-D8C0-4E20-A365-BAB1FD890BAF}">
      <dsp:nvSpPr>
        <dsp:cNvPr id="0" name=""/>
        <dsp:cNvSpPr/>
      </dsp:nvSpPr>
      <dsp:spPr>
        <a:xfrm>
          <a:off x="2974584" y="1178"/>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Zipfile</a:t>
          </a:r>
        </a:p>
      </dsp:txBody>
      <dsp:txXfrm>
        <a:off x="2974584" y="1178"/>
        <a:ext cx="2174490" cy="1304694"/>
      </dsp:txXfrm>
    </dsp:sp>
    <dsp:sp modelId="{04293F1F-EDAF-45FA-A656-E17BA49DFE42}">
      <dsp:nvSpPr>
        <dsp:cNvPr id="0" name=""/>
        <dsp:cNvSpPr/>
      </dsp:nvSpPr>
      <dsp:spPr>
        <a:xfrm>
          <a:off x="5366524" y="1178"/>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Numpy</a:t>
          </a:r>
        </a:p>
      </dsp:txBody>
      <dsp:txXfrm>
        <a:off x="5366524" y="1178"/>
        <a:ext cx="2174490" cy="1304694"/>
      </dsp:txXfrm>
    </dsp:sp>
    <dsp:sp modelId="{24C1822D-8F04-450F-8DBE-340A6D54CB66}">
      <dsp:nvSpPr>
        <dsp:cNvPr id="0" name=""/>
        <dsp:cNvSpPr/>
      </dsp:nvSpPr>
      <dsp:spPr>
        <a:xfrm>
          <a:off x="7758464"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CV2</a:t>
          </a:r>
        </a:p>
      </dsp:txBody>
      <dsp:txXfrm>
        <a:off x="7758464" y="1178"/>
        <a:ext cx="2174490" cy="1304694"/>
      </dsp:txXfrm>
    </dsp:sp>
    <dsp:sp modelId="{0BCEE0CE-EB41-4E9C-81EB-71AB94FE46AA}">
      <dsp:nvSpPr>
        <dsp:cNvPr id="0" name=""/>
        <dsp:cNvSpPr/>
      </dsp:nvSpPr>
      <dsp:spPr>
        <a:xfrm>
          <a:off x="582645"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Tensorflow</a:t>
          </a:r>
        </a:p>
      </dsp:txBody>
      <dsp:txXfrm>
        <a:off x="582645" y="1523321"/>
        <a:ext cx="2174490" cy="1304694"/>
      </dsp:txXfrm>
    </dsp:sp>
    <dsp:sp modelId="{1898B0A7-37C0-4D09-B4EB-8CDFFB531D0F}">
      <dsp:nvSpPr>
        <dsp:cNvPr id="0" name=""/>
        <dsp:cNvSpPr/>
      </dsp:nvSpPr>
      <dsp:spPr>
        <a:xfrm>
          <a:off x="297458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Matplotlib</a:t>
          </a:r>
        </a:p>
      </dsp:txBody>
      <dsp:txXfrm>
        <a:off x="2974584" y="1523321"/>
        <a:ext cx="2174490" cy="1304694"/>
      </dsp:txXfrm>
    </dsp:sp>
    <dsp:sp modelId="{91196F50-A1ED-4B4A-81D6-701EF47C3783}">
      <dsp:nvSpPr>
        <dsp:cNvPr id="0" name=""/>
        <dsp:cNvSpPr/>
      </dsp:nvSpPr>
      <dsp:spPr>
        <a:xfrm>
          <a:off x="5366524" y="1523321"/>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sklearn (scikit-learn)</a:t>
          </a:r>
        </a:p>
      </dsp:txBody>
      <dsp:txXfrm>
        <a:off x="5366524" y="1523321"/>
        <a:ext cx="2174490" cy="1304694"/>
      </dsp:txXfrm>
    </dsp:sp>
    <dsp:sp modelId="{E207006B-5B89-408D-9966-2E2B0809C99B}">
      <dsp:nvSpPr>
        <dsp:cNvPr id="0" name=""/>
        <dsp:cNvSpPr/>
      </dsp:nvSpPr>
      <dsp:spPr>
        <a:xfrm>
          <a:off x="7758464" y="1523321"/>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Keras</a:t>
          </a:r>
        </a:p>
      </dsp:txBody>
      <dsp:txXfrm>
        <a:off x="7758464" y="1523321"/>
        <a:ext cx="2174490" cy="1304694"/>
      </dsp:txXfrm>
    </dsp:sp>
    <dsp:sp modelId="{F252AD4E-31D9-4093-8C63-472DB6111345}">
      <dsp:nvSpPr>
        <dsp:cNvPr id="0" name=""/>
        <dsp:cNvSpPr/>
      </dsp:nvSpPr>
      <dsp:spPr>
        <a:xfrm>
          <a:off x="4170554" y="3045465"/>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imblearn</a:t>
          </a:r>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4E4C0-1301-48F8-A382-B4C892A4E419}">
      <dsp:nvSpPr>
        <dsp:cNvPr id="0" name=""/>
        <dsp:cNvSpPr/>
      </dsp:nvSpPr>
      <dsp:spPr>
        <a:xfrm>
          <a:off x="205" y="687670"/>
          <a:ext cx="2479997" cy="297599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dirty="0"/>
            <a:t>1.APPLYING CONTOUR SHARPENING</a:t>
          </a:r>
        </a:p>
      </dsp:txBody>
      <dsp:txXfrm>
        <a:off x="205" y="1878069"/>
        <a:ext cx="2479997" cy="1785598"/>
      </dsp:txXfrm>
    </dsp:sp>
    <dsp:sp modelId="{86A3688F-6711-4128-9BFA-D9B3843C30FF}">
      <dsp:nvSpPr>
        <dsp:cNvPr id="0" name=""/>
        <dsp:cNvSpPr/>
      </dsp:nvSpPr>
      <dsp:spPr>
        <a:xfrm>
          <a:off x="205"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687670"/>
        <a:ext cx="2479997" cy="1190398"/>
      </dsp:txXfrm>
    </dsp:sp>
    <dsp:sp modelId="{531CFDD2-FA28-4B25-89E0-22067D86AB89}">
      <dsp:nvSpPr>
        <dsp:cNvPr id="0" name=""/>
        <dsp:cNvSpPr/>
      </dsp:nvSpPr>
      <dsp:spPr>
        <a:xfrm>
          <a:off x="2678602" y="687670"/>
          <a:ext cx="2479997" cy="2975996"/>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2. CONTRAST ENHANCING USING CLAHE</a:t>
          </a:r>
        </a:p>
      </dsp:txBody>
      <dsp:txXfrm>
        <a:off x="2678602" y="1878069"/>
        <a:ext cx="2479997" cy="1785598"/>
      </dsp:txXfrm>
    </dsp:sp>
    <dsp:sp modelId="{AB8F7C34-2F27-4EC4-AB8E-075B454B0444}">
      <dsp:nvSpPr>
        <dsp:cNvPr id="0" name=""/>
        <dsp:cNvSpPr/>
      </dsp:nvSpPr>
      <dsp:spPr>
        <a:xfrm>
          <a:off x="2678602"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687670"/>
        <a:ext cx="2479997" cy="1190398"/>
      </dsp:txXfrm>
    </dsp:sp>
    <dsp:sp modelId="{8A5E13D5-9918-46F0-A146-8FDAF4885C1D}">
      <dsp:nvSpPr>
        <dsp:cNvPr id="0" name=""/>
        <dsp:cNvSpPr/>
      </dsp:nvSpPr>
      <dsp:spPr>
        <a:xfrm>
          <a:off x="5356999" y="687670"/>
          <a:ext cx="2479997" cy="2975996"/>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3.NOISE REDUCTION USING GUASSIAN BLUR FILTERING</a:t>
          </a:r>
        </a:p>
      </dsp:txBody>
      <dsp:txXfrm>
        <a:off x="5356999" y="1878069"/>
        <a:ext cx="2479997" cy="1785598"/>
      </dsp:txXfrm>
    </dsp:sp>
    <dsp:sp modelId="{932B72D9-0148-406A-93CB-84DB525129DB}">
      <dsp:nvSpPr>
        <dsp:cNvPr id="0" name=""/>
        <dsp:cNvSpPr/>
      </dsp:nvSpPr>
      <dsp:spPr>
        <a:xfrm>
          <a:off x="5356999"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687670"/>
        <a:ext cx="2479997" cy="1190398"/>
      </dsp:txXfrm>
    </dsp:sp>
    <dsp:sp modelId="{E86148DB-4C41-4842-A9F7-0C98C2711625}">
      <dsp:nvSpPr>
        <dsp:cNvPr id="0" name=""/>
        <dsp:cNvSpPr/>
      </dsp:nvSpPr>
      <dsp:spPr>
        <a:xfrm>
          <a:off x="8035397" y="687670"/>
          <a:ext cx="2479997" cy="2975996"/>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4.CANNY EDGE DETECTION</a:t>
          </a:r>
        </a:p>
      </dsp:txBody>
      <dsp:txXfrm>
        <a:off x="8035397" y="1878069"/>
        <a:ext cx="2479997" cy="1785598"/>
      </dsp:txXfrm>
    </dsp:sp>
    <dsp:sp modelId="{0C50D7CC-5E24-4919-AB14-631F9CF92BDD}">
      <dsp:nvSpPr>
        <dsp:cNvPr id="0" name=""/>
        <dsp:cNvSpPr/>
      </dsp:nvSpPr>
      <dsp:spPr>
        <a:xfrm>
          <a:off x="8035397"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687670"/>
        <a:ext cx="2479997" cy="1190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78A23-8490-4A47-9446-08B81C26D8E1}">
      <dsp:nvSpPr>
        <dsp:cNvPr id="0" name=""/>
        <dsp:cNvSpPr/>
      </dsp:nvSpPr>
      <dsp:spPr>
        <a:xfrm>
          <a:off x="0" y="15142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1" i="0" kern="1200" dirty="0"/>
            <a:t>Function of Conv2D layer </a:t>
          </a:r>
          <a:endParaRPr lang="en-US" sz="1000" kern="1200" dirty="0"/>
        </a:p>
      </dsp:txBody>
      <dsp:txXfrm>
        <a:off x="29842" y="181266"/>
        <a:ext cx="11067069" cy="551641"/>
      </dsp:txXfrm>
    </dsp:sp>
    <dsp:sp modelId="{A362EAAD-E0D6-4514-BF4E-7FC5026D57D5}">
      <dsp:nvSpPr>
        <dsp:cNvPr id="0" name=""/>
        <dsp:cNvSpPr/>
      </dsp:nvSpPr>
      <dsp:spPr>
        <a:xfrm>
          <a:off x="0" y="79154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They share same weights.</a:t>
          </a:r>
          <a:endParaRPr lang="en-US" sz="1000" kern="1200"/>
        </a:p>
      </dsp:txBody>
      <dsp:txXfrm>
        <a:off x="29842" y="821391"/>
        <a:ext cx="11067069" cy="551641"/>
      </dsp:txXfrm>
    </dsp:sp>
    <dsp:sp modelId="{9A78363E-C58B-4597-BDF6-7A6F4729C6DC}">
      <dsp:nvSpPr>
        <dsp:cNvPr id="0" name=""/>
        <dsp:cNvSpPr/>
      </dsp:nvSpPr>
      <dsp:spPr>
        <a:xfrm>
          <a:off x="0" y="143167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Detect features combining from the previous layer</a:t>
          </a:r>
          <a:br>
            <a:rPr lang="en-US" sz="1000" b="0" i="0" kern="1200" dirty="0"/>
          </a:br>
          <a:br>
            <a:rPr lang="en-US" sz="1000" b="0" i="0" kern="1200" dirty="0"/>
          </a:br>
          <a:r>
            <a:rPr lang="en-US" sz="1000" b="0" i="0" kern="1200" dirty="0"/>
            <a:t>Have few parameters than fully connected layers.</a:t>
          </a:r>
          <a:endParaRPr lang="en-US" sz="1000" kern="1200" dirty="0"/>
        </a:p>
      </dsp:txBody>
      <dsp:txXfrm>
        <a:off x="29842" y="1461516"/>
        <a:ext cx="11067069" cy="551641"/>
      </dsp:txXfrm>
    </dsp:sp>
    <dsp:sp modelId="{3B9B0B6E-F4A9-41D6-804C-E4A305E4A753}">
      <dsp:nvSpPr>
        <dsp:cNvPr id="0" name=""/>
        <dsp:cNvSpPr/>
      </dsp:nvSpPr>
      <dsp:spPr>
        <a:xfrm>
          <a:off x="0" y="207179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Filters (that is 16 here) are increased more in the </a:t>
          </a:r>
          <a:r>
            <a:rPr lang="en-US" sz="1000" b="0" i="0" kern="1200" dirty="0" err="1"/>
            <a:t>ConVD</a:t>
          </a:r>
          <a:r>
            <a:rPr lang="en-US" sz="1000" b="0" i="0" kern="1200" dirty="0"/>
            <a:t> layer to compensate for reduction in spatial dimension and to increase the depth so that the network can learn more complex features.</a:t>
          </a:r>
          <a:endParaRPr lang="en-US" sz="1000" kern="1200" dirty="0"/>
        </a:p>
      </dsp:txBody>
      <dsp:txXfrm>
        <a:off x="29842" y="2101641"/>
        <a:ext cx="11067069" cy="551641"/>
      </dsp:txXfrm>
    </dsp:sp>
    <dsp:sp modelId="{A095690E-3961-4571-BBD4-7BF30A055F0A}">
      <dsp:nvSpPr>
        <dsp:cNvPr id="0" name=""/>
        <dsp:cNvSpPr/>
      </dsp:nvSpPr>
      <dsp:spPr>
        <a:xfrm>
          <a:off x="0" y="271192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Activation Function ReLU : Introduces non-linearity into the mode(learning more complex features)</a:t>
          </a:r>
          <a:br>
            <a:rPr lang="en-US" sz="1000" b="0" i="0" kern="1200"/>
          </a:br>
          <a:r>
            <a:rPr lang="en-US" sz="1000" b="0" i="0" kern="1200"/>
            <a:t>                                            Simple and more efficient </a:t>
          </a:r>
          <a:endParaRPr lang="en-US" sz="1000" kern="1200"/>
        </a:p>
      </dsp:txBody>
      <dsp:txXfrm>
        <a:off x="29842" y="2741766"/>
        <a:ext cx="11067069" cy="551641"/>
      </dsp:txXfrm>
    </dsp:sp>
    <dsp:sp modelId="{886A7CF2-87F2-4264-9236-D6313A3B0A4F}">
      <dsp:nvSpPr>
        <dsp:cNvPr id="0" name=""/>
        <dsp:cNvSpPr/>
      </dsp:nvSpPr>
      <dsp:spPr>
        <a:xfrm>
          <a:off x="0" y="335204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Solves Vanishing Gradient</a:t>
          </a:r>
          <a:endParaRPr lang="en-US" sz="1000" kern="1200" dirty="0"/>
        </a:p>
      </dsp:txBody>
      <dsp:txXfrm>
        <a:off x="29842" y="3381891"/>
        <a:ext cx="11067069" cy="551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3C1A4-E9AA-4B04-87EC-824F6CB8A894}">
      <dsp:nvSpPr>
        <dsp:cNvPr id="0" name=""/>
        <dsp:cNvSpPr/>
      </dsp:nvSpPr>
      <dsp:spPr>
        <a:xfrm>
          <a:off x="0" y="176400"/>
          <a:ext cx="11757991" cy="45571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2 Max Pooling Layers </a:t>
          </a:r>
          <a:r>
            <a:rPr lang="en-US" sz="1900" kern="1200" dirty="0"/>
            <a:t>: </a:t>
          </a:r>
        </a:p>
      </dsp:txBody>
      <dsp:txXfrm>
        <a:off x="22246" y="198646"/>
        <a:ext cx="11713499" cy="411223"/>
      </dsp:txXfrm>
    </dsp:sp>
    <dsp:sp modelId="{823A1684-01ED-43D2-9280-13C433E79084}">
      <dsp:nvSpPr>
        <dsp:cNvPr id="0" name=""/>
        <dsp:cNvSpPr/>
      </dsp:nvSpPr>
      <dsp:spPr>
        <a:xfrm>
          <a:off x="0" y="686835"/>
          <a:ext cx="11757991" cy="455715"/>
        </a:xfrm>
        <a:prstGeom prst="round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Follows each ConV2D layer</a:t>
          </a:r>
        </a:p>
      </dsp:txBody>
      <dsp:txXfrm>
        <a:off x="22246" y="709081"/>
        <a:ext cx="11713499" cy="411223"/>
      </dsp:txXfrm>
    </dsp:sp>
    <dsp:sp modelId="{AF4789E8-B2F2-48DB-9F08-7E47D6E070BC}">
      <dsp:nvSpPr>
        <dsp:cNvPr id="0" name=""/>
        <dsp:cNvSpPr/>
      </dsp:nvSpPr>
      <dsp:spPr>
        <a:xfrm>
          <a:off x="0" y="1197270"/>
          <a:ext cx="11757991" cy="455715"/>
        </a:xfrm>
        <a:prstGeom prst="round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Pool size – (2 *2)</a:t>
          </a:r>
        </a:p>
      </dsp:txBody>
      <dsp:txXfrm>
        <a:off x="22246" y="1219516"/>
        <a:ext cx="11713499" cy="411223"/>
      </dsp:txXfrm>
    </dsp:sp>
    <dsp:sp modelId="{BDD8AF8E-03D5-434A-A6DA-689F7FDD973C}">
      <dsp:nvSpPr>
        <dsp:cNvPr id="0" name=""/>
        <dsp:cNvSpPr/>
      </dsp:nvSpPr>
      <dsp:spPr>
        <a:xfrm>
          <a:off x="0" y="1707705"/>
          <a:ext cx="11757991" cy="455715"/>
        </a:xfrm>
        <a:prstGeom prst="round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Reduces Spatial Dimensions of the Input Layer</a:t>
          </a:r>
        </a:p>
      </dsp:txBody>
      <dsp:txXfrm>
        <a:off x="22246" y="1729951"/>
        <a:ext cx="11713499" cy="411223"/>
      </dsp:txXfrm>
    </dsp:sp>
    <dsp:sp modelId="{D7962299-4B3A-4C04-B2FF-B5DF7932017E}">
      <dsp:nvSpPr>
        <dsp:cNvPr id="0" name=""/>
        <dsp:cNvSpPr/>
      </dsp:nvSpPr>
      <dsp:spPr>
        <a:xfrm>
          <a:off x="0" y="2218140"/>
          <a:ext cx="11757991" cy="455715"/>
        </a:xfrm>
        <a:prstGeom prst="round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Reduces Overfitting</a:t>
          </a:r>
        </a:p>
      </dsp:txBody>
      <dsp:txXfrm>
        <a:off x="22246" y="2240386"/>
        <a:ext cx="11713499" cy="411223"/>
      </dsp:txXfrm>
    </dsp:sp>
    <dsp:sp modelId="{59BD877C-96E0-4D96-AC8E-3E329EA96219}">
      <dsp:nvSpPr>
        <dsp:cNvPr id="0" name=""/>
        <dsp:cNvSpPr/>
      </dsp:nvSpPr>
      <dsp:spPr>
        <a:xfrm>
          <a:off x="0" y="2728575"/>
          <a:ext cx="11757991" cy="455715"/>
        </a:xfrm>
        <a:prstGeom prst="round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Flatten Layer:</a:t>
          </a:r>
          <a:r>
            <a:rPr lang="en-US" sz="1900" kern="1200"/>
            <a:t> </a:t>
          </a:r>
        </a:p>
      </dsp:txBody>
      <dsp:txXfrm>
        <a:off x="22246" y="2750821"/>
        <a:ext cx="11713499" cy="411223"/>
      </dsp:txXfrm>
    </dsp:sp>
    <dsp:sp modelId="{7ECFAE17-5AEC-4376-897A-EDDFA09A04D5}">
      <dsp:nvSpPr>
        <dsp:cNvPr id="0" name=""/>
        <dsp:cNvSpPr/>
      </dsp:nvSpPr>
      <dsp:spPr>
        <a:xfrm>
          <a:off x="0" y="3239010"/>
          <a:ext cx="11757991" cy="455715"/>
        </a:xfrm>
        <a:prstGeom prst="round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layer flattens the 3D output of the previous layers into a 1D array, making it possible to feed into a dense layer.</a:t>
          </a:r>
        </a:p>
      </dsp:txBody>
      <dsp:txXfrm>
        <a:off x="22246" y="3261256"/>
        <a:ext cx="11713499" cy="411223"/>
      </dsp:txXfrm>
    </dsp:sp>
    <dsp:sp modelId="{C2D07689-E529-447D-BAE9-8D05DD6F3EB8}">
      <dsp:nvSpPr>
        <dsp:cNvPr id="0" name=""/>
        <dsp:cNvSpPr/>
      </dsp:nvSpPr>
      <dsp:spPr>
        <a:xfrm>
          <a:off x="0" y="3749445"/>
          <a:ext cx="11757991" cy="455715"/>
        </a:xfrm>
        <a:prstGeom prst="round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3 Dense Layers: </a:t>
          </a:r>
          <a:r>
            <a:rPr lang="en-US" sz="1900" kern="1200"/>
            <a:t>Fully connected Layers</a:t>
          </a:r>
        </a:p>
      </dsp:txBody>
      <dsp:txXfrm>
        <a:off x="22246" y="3771691"/>
        <a:ext cx="11713499" cy="411223"/>
      </dsp:txXfrm>
    </dsp:sp>
    <dsp:sp modelId="{83B7CF3E-3E4C-4D4E-938A-C6B4E5D4D035}">
      <dsp:nvSpPr>
        <dsp:cNvPr id="0" name=""/>
        <dsp:cNvSpPr/>
      </dsp:nvSpPr>
      <dsp:spPr>
        <a:xfrm>
          <a:off x="0" y="4259880"/>
          <a:ext cx="11757991" cy="455715"/>
        </a:xfrm>
        <a:prstGeom prst="round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Function : Integration and interaction of features extracted from different parts of the input data.</a:t>
          </a:r>
        </a:p>
      </dsp:txBody>
      <dsp:txXfrm>
        <a:off x="22246" y="4282126"/>
        <a:ext cx="11713499" cy="411223"/>
      </dsp:txXfrm>
    </dsp:sp>
    <dsp:sp modelId="{E6B72CF3-6905-4D3C-9C81-A0C73AED20BE}">
      <dsp:nvSpPr>
        <dsp:cNvPr id="0" name=""/>
        <dsp:cNvSpPr/>
      </dsp:nvSpPr>
      <dsp:spPr>
        <a:xfrm>
          <a:off x="0" y="4770315"/>
          <a:ext cx="11757991" cy="455715"/>
        </a:xfrm>
        <a:prstGeom prst="round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a:t>
          </a:r>
          <a:r>
            <a:rPr lang="en-US" sz="1900" kern="1200" baseline="30000"/>
            <a:t>st</a:t>
          </a:r>
          <a:r>
            <a:rPr lang="en-US" sz="1900" kern="1200"/>
            <a:t> -  120 units , Activation Function: ReLU</a:t>
          </a:r>
        </a:p>
      </dsp:txBody>
      <dsp:txXfrm>
        <a:off x="22246" y="4792561"/>
        <a:ext cx="11713499" cy="411223"/>
      </dsp:txXfrm>
    </dsp:sp>
    <dsp:sp modelId="{FEC021C2-E31F-4014-A73E-93E9AB03591A}">
      <dsp:nvSpPr>
        <dsp:cNvPr id="0" name=""/>
        <dsp:cNvSpPr/>
      </dsp:nvSpPr>
      <dsp:spPr>
        <a:xfrm>
          <a:off x="0" y="5280750"/>
          <a:ext cx="11757991" cy="455715"/>
        </a:xfrm>
        <a:prstGeom prst="round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a:t>
          </a:r>
          <a:r>
            <a:rPr lang="en-US" sz="1900" kern="1200" baseline="30000"/>
            <a:t>nd</a:t>
          </a:r>
          <a:r>
            <a:rPr lang="en-US" sz="1900" kern="1200"/>
            <a:t> – 84 Units, Activation Function: ReLU</a:t>
          </a:r>
        </a:p>
      </dsp:txBody>
      <dsp:txXfrm>
        <a:off x="22246" y="5302996"/>
        <a:ext cx="11713499" cy="411223"/>
      </dsp:txXfrm>
    </dsp:sp>
    <dsp:sp modelId="{2650C01E-4A90-4D40-9AF1-CEE836F56974}">
      <dsp:nvSpPr>
        <dsp:cNvPr id="0" name=""/>
        <dsp:cNvSpPr/>
      </dsp:nvSpPr>
      <dsp:spPr>
        <a:xfrm>
          <a:off x="0" y="5791185"/>
          <a:ext cx="11757991" cy="45571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3</a:t>
          </a:r>
          <a:r>
            <a:rPr lang="en-US" sz="1900" kern="1200" baseline="30000"/>
            <a:t>rd</a:t>
          </a:r>
          <a:r>
            <a:rPr lang="en-US" sz="1900" kern="1200"/>
            <a:t> – 4Units, softmax activation function for multi-class classification</a:t>
          </a:r>
        </a:p>
      </dsp:txBody>
      <dsp:txXfrm>
        <a:off x="22246" y="5813431"/>
        <a:ext cx="11713499" cy="411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C354E-E35A-4233-9DFF-8B11081808AC}">
      <dsp:nvSpPr>
        <dsp:cNvPr id="0" name=""/>
        <dsp:cNvSpPr/>
      </dsp:nvSpPr>
      <dsp:spPr>
        <a:xfrm>
          <a:off x="2298386" y="1002751"/>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1045828"/>
        <a:ext cx="26410" cy="5287"/>
      </dsp:txXfrm>
    </dsp:sp>
    <dsp:sp modelId="{A5374D82-DFBF-455A-8F8A-E1D84782DB47}">
      <dsp:nvSpPr>
        <dsp:cNvPr id="0" name=""/>
        <dsp:cNvSpPr/>
      </dsp:nvSpPr>
      <dsp:spPr>
        <a:xfrm>
          <a:off x="3579" y="359489"/>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Optimiser Used : “Adam” Optimiser</a:t>
          </a:r>
          <a:endParaRPr lang="en-US" sz="1200" kern="1200"/>
        </a:p>
      </dsp:txBody>
      <dsp:txXfrm>
        <a:off x="3579" y="359489"/>
        <a:ext cx="2296606" cy="1377963"/>
      </dsp:txXfrm>
    </dsp:sp>
    <dsp:sp modelId="{CD96277B-298A-4574-9FF5-69458125B3AB}">
      <dsp:nvSpPr>
        <dsp:cNvPr id="0" name=""/>
        <dsp:cNvSpPr/>
      </dsp:nvSpPr>
      <dsp:spPr>
        <a:xfrm>
          <a:off x="1151883" y="1735653"/>
          <a:ext cx="2824825" cy="497619"/>
        </a:xfrm>
        <a:custGeom>
          <a:avLst/>
          <a:gdLst/>
          <a:ahLst/>
          <a:cxnLst/>
          <a:rect l="0" t="0" r="0" b="0"/>
          <a:pathLst>
            <a:path>
              <a:moveTo>
                <a:pt x="2824825" y="0"/>
              </a:moveTo>
              <a:lnTo>
                <a:pt x="2824825" y="265909"/>
              </a:lnTo>
              <a:lnTo>
                <a:pt x="0" y="265909"/>
              </a:lnTo>
              <a:lnTo>
                <a:pt x="0" y="4976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2451" y="1981819"/>
        <a:ext cx="143689" cy="5287"/>
      </dsp:txXfrm>
    </dsp:sp>
    <dsp:sp modelId="{20CA4F11-58CC-4CA7-AB13-321532309C26}">
      <dsp:nvSpPr>
        <dsp:cNvPr id="0" name=""/>
        <dsp:cNvSpPr/>
      </dsp:nvSpPr>
      <dsp:spPr>
        <a:xfrm>
          <a:off x="2828405" y="359489"/>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loss='sparse_categorical_crossentropy’: </a:t>
          </a:r>
          <a:endParaRPr lang="en-US" sz="1200" kern="1200"/>
        </a:p>
      </dsp:txBody>
      <dsp:txXfrm>
        <a:off x="2828405" y="359489"/>
        <a:ext cx="2296606" cy="1377963"/>
      </dsp:txXfrm>
    </dsp:sp>
    <dsp:sp modelId="{967DEBDE-DB0F-4329-A041-85E771471A5E}">
      <dsp:nvSpPr>
        <dsp:cNvPr id="0" name=""/>
        <dsp:cNvSpPr/>
      </dsp:nvSpPr>
      <dsp:spPr>
        <a:xfrm>
          <a:off x="2298386" y="2908935"/>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2952011"/>
        <a:ext cx="26410" cy="5287"/>
      </dsp:txXfrm>
    </dsp:sp>
    <dsp:sp modelId="{C7E6C67C-40B1-481C-B4EB-8BB4A609439C}">
      <dsp:nvSpPr>
        <dsp:cNvPr id="0" name=""/>
        <dsp:cNvSpPr/>
      </dsp:nvSpPr>
      <dsp:spPr>
        <a:xfrm>
          <a:off x="3579" y="2265673"/>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kern="1200"/>
            <a:t>This is the loss function used when the target classes are integers; it measures the difference between the predicted probabilities and the actual class distribution.</a:t>
          </a:r>
        </a:p>
      </dsp:txBody>
      <dsp:txXfrm>
        <a:off x="3579" y="2265673"/>
        <a:ext cx="2296606" cy="1377963"/>
      </dsp:txXfrm>
    </dsp:sp>
    <dsp:sp modelId="{4760F3AA-91D9-4AE6-91F0-8030311B67B2}">
      <dsp:nvSpPr>
        <dsp:cNvPr id="0" name=""/>
        <dsp:cNvSpPr/>
      </dsp:nvSpPr>
      <dsp:spPr>
        <a:xfrm>
          <a:off x="1151883" y="3641836"/>
          <a:ext cx="2824825" cy="497619"/>
        </a:xfrm>
        <a:custGeom>
          <a:avLst/>
          <a:gdLst/>
          <a:ahLst/>
          <a:cxnLst/>
          <a:rect l="0" t="0" r="0" b="0"/>
          <a:pathLst>
            <a:path>
              <a:moveTo>
                <a:pt x="2824825" y="0"/>
              </a:moveTo>
              <a:lnTo>
                <a:pt x="2824825" y="265909"/>
              </a:lnTo>
              <a:lnTo>
                <a:pt x="0" y="265909"/>
              </a:lnTo>
              <a:lnTo>
                <a:pt x="0" y="4976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2451" y="3888002"/>
        <a:ext cx="143689" cy="5287"/>
      </dsp:txXfrm>
    </dsp:sp>
    <dsp:sp modelId="{2BE8D7FA-E829-4BA5-B7BF-6EBA9F126606}">
      <dsp:nvSpPr>
        <dsp:cNvPr id="0" name=""/>
        <dsp:cNvSpPr/>
      </dsp:nvSpPr>
      <dsp:spPr>
        <a:xfrm>
          <a:off x="2828405" y="2265673"/>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Early Stopping Callback:</a:t>
          </a:r>
          <a:endParaRPr lang="en-US" sz="1200" kern="1200"/>
        </a:p>
      </dsp:txBody>
      <dsp:txXfrm>
        <a:off x="2828405" y="2265673"/>
        <a:ext cx="2296606" cy="1377963"/>
      </dsp:txXfrm>
    </dsp:sp>
    <dsp:sp modelId="{B7B52C32-71D8-4BCF-8709-B0A6077C3F73}">
      <dsp:nvSpPr>
        <dsp:cNvPr id="0" name=""/>
        <dsp:cNvSpPr/>
      </dsp:nvSpPr>
      <dsp:spPr>
        <a:xfrm>
          <a:off x="2298386" y="4815118"/>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4858194"/>
        <a:ext cx="26410" cy="5287"/>
      </dsp:txXfrm>
    </dsp:sp>
    <dsp:sp modelId="{9558D060-F2C2-4D02-8BE5-D9725BA548EE}">
      <dsp:nvSpPr>
        <dsp:cNvPr id="0" name=""/>
        <dsp:cNvSpPr/>
      </dsp:nvSpPr>
      <dsp:spPr>
        <a:xfrm>
          <a:off x="3579" y="4171856"/>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kern="1200"/>
            <a:t>This callback monitors the validation loss ('val_loss'), and it will stop the training if the validation loss doesn't improve for 3 epochs (patience=3). After training is stopped, it restores the model weights from the epoch with the lowest validation loss (restore_best_weights=True).</a:t>
          </a:r>
        </a:p>
      </dsp:txBody>
      <dsp:txXfrm>
        <a:off x="3579" y="4171856"/>
        <a:ext cx="2296606" cy="1377963"/>
      </dsp:txXfrm>
    </dsp:sp>
    <dsp:sp modelId="{8C9650DC-5004-4EC0-B7E4-DD7752350CAC}">
      <dsp:nvSpPr>
        <dsp:cNvPr id="0" name=""/>
        <dsp:cNvSpPr/>
      </dsp:nvSpPr>
      <dsp:spPr>
        <a:xfrm>
          <a:off x="2828405" y="4171856"/>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Epochs:20</a:t>
          </a:r>
          <a:endParaRPr lang="en-US" sz="1200" kern="1200"/>
        </a:p>
      </dsp:txBody>
      <dsp:txXfrm>
        <a:off x="2828405" y="4171856"/>
        <a:ext cx="2296606" cy="13779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0C7E8-5F87-46D3-8E4B-A3560383D718}"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246ED-E763-4386-976E-2CDED3FC1AB0}" type="slidenum">
              <a:rPr lang="en-US" smtClean="0"/>
              <a:t>‹#›</a:t>
            </a:fld>
            <a:endParaRPr lang="en-US"/>
          </a:p>
        </p:txBody>
      </p:sp>
    </p:spTree>
    <p:extLst>
      <p:ext uri="{BB962C8B-B14F-4D97-AF65-F5344CB8AC3E}">
        <p14:creationId xmlns:p14="http://schemas.microsoft.com/office/powerpoint/2010/main" val="282895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9E874A-94D5-469B-8B7F-3171A2945A99}"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09466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A79E9B-6627-4382-B561-CE4B3E7B532F}"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51779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50CC64-A715-424A-B290-93D1D1395AA1}"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59242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7B3C12-CA99-4381-AA03-0D8EB63E4A34}"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24728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109B1A-FE09-4DCD-8F61-E219DEEBF1A1}"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460958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B11C2D-5132-4086-AA01-0A064F6DC8B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02330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EBD94D-E197-46E7-BB9E-18233967F17F}"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83415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1D249-B17A-46EE-8606-5D43666E4D7A}"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79730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A2218-3FCB-4C73-AB7C-2C3FCF9658E0}" type="datetime1">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880441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38133-58ED-4EF2-8D65-2BD98ABCA5C1}"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76760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51811D-3F28-490F-A020-E04AAA2BEAC6}"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374189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84747-309A-4D33-A672-1FC76D1AFF72}"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8088F-4391-4CB3-921F-9584C7AE5BCA}" type="slidenum">
              <a:rPr lang="en-US" smtClean="0"/>
              <a:t>‹#›</a:t>
            </a:fld>
            <a:endParaRPr lang="en-US"/>
          </a:p>
        </p:txBody>
      </p:sp>
    </p:spTree>
    <p:extLst>
      <p:ext uri="{BB962C8B-B14F-4D97-AF65-F5344CB8AC3E}">
        <p14:creationId xmlns:p14="http://schemas.microsoft.com/office/powerpoint/2010/main" val="657196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ismiskorada/AD-CNN"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publicdomainpictures.net/view-image.php?image=372748&amp;picture=att-leva-med-demen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kumarln/alzheimers-disease-dataset"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F44E-F393-E212-C849-AEB8F037921C}"/>
              </a:ext>
            </a:extLst>
          </p:cNvPr>
          <p:cNvSpPr>
            <a:spLocks noGrp="1"/>
          </p:cNvSpPr>
          <p:nvPr>
            <p:ph type="ctrTitle"/>
          </p:nvPr>
        </p:nvSpPr>
        <p:spPr>
          <a:xfrm>
            <a:off x="78658" y="616226"/>
            <a:ext cx="12015020" cy="1701041"/>
          </a:xfrm>
        </p:spPr>
        <p:txBody>
          <a:bodyPr>
            <a:normAutofit fontScale="90000"/>
          </a:bodyPr>
          <a:lstStyle/>
          <a:p>
            <a:r>
              <a:rPr lang="en-CA" b="1" dirty="0">
                <a:solidFill>
                  <a:srgbClr val="002060"/>
                </a:solidFill>
              </a:rPr>
              <a:t>PREDICTION OF ALZHEIMERS DISEASE AND IT’S SEVERITY</a:t>
            </a:r>
            <a:endParaRPr lang="en-US" b="1" dirty="0">
              <a:solidFill>
                <a:srgbClr val="002060"/>
              </a:solidFill>
            </a:endParaRPr>
          </a:p>
        </p:txBody>
      </p:sp>
      <p:sp>
        <p:nvSpPr>
          <p:cNvPr id="3" name="Subtitle 2">
            <a:extLst>
              <a:ext uri="{FF2B5EF4-FFF2-40B4-BE49-F238E27FC236}">
                <a16:creationId xmlns:a16="http://schemas.microsoft.com/office/drawing/2014/main" id="{DB80954E-29A3-083D-0A94-74DC78D8D7AE}"/>
              </a:ext>
            </a:extLst>
          </p:cNvPr>
          <p:cNvSpPr>
            <a:spLocks noGrp="1"/>
          </p:cNvSpPr>
          <p:nvPr>
            <p:ph type="subTitle" idx="1"/>
          </p:nvPr>
        </p:nvSpPr>
        <p:spPr>
          <a:xfrm>
            <a:off x="2975006" y="2397760"/>
            <a:ext cx="6381135" cy="935501"/>
          </a:xfrm>
        </p:spPr>
        <p:txBody>
          <a:bodyPr>
            <a:normAutofit/>
          </a:bodyPr>
          <a:lstStyle/>
          <a:p>
            <a:r>
              <a:rPr lang="en-CA" dirty="0"/>
              <a:t>A MULTICLASS-CLASSIFICATION PROBLEM</a:t>
            </a:r>
          </a:p>
          <a:p>
            <a:r>
              <a:rPr lang="en-CA" dirty="0"/>
              <a:t>-</a:t>
            </a:r>
            <a:r>
              <a:rPr lang="en-CA" sz="1600" dirty="0">
                <a:solidFill>
                  <a:schemeClr val="accent1">
                    <a:lumMod val="75000"/>
                  </a:schemeClr>
                </a:solidFill>
              </a:rPr>
              <a:t>KUSUMA KORADA</a:t>
            </a:r>
            <a:r>
              <a:rPr lang="en-CA" sz="1600" dirty="0"/>
              <a:t>.</a:t>
            </a:r>
          </a:p>
          <a:p>
            <a:endParaRPr lang="en-US" dirty="0"/>
          </a:p>
        </p:txBody>
      </p:sp>
      <p:pic>
        <p:nvPicPr>
          <p:cNvPr id="1028" name="Picture 4" descr="Research Alzheimers GIF by MIT">
            <a:extLst>
              <a:ext uri="{FF2B5EF4-FFF2-40B4-BE49-F238E27FC236}">
                <a16:creationId xmlns:a16="http://schemas.microsoft.com/office/drawing/2014/main" id="{B463A662-85AD-FA48-4F9E-ABBF1ED9A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83843"/>
            <a:ext cx="1219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EBB4CD77-6194-2DC7-3C1C-52C22D2D8518}"/>
              </a:ext>
            </a:extLst>
          </p:cNvPr>
          <p:cNvSpPr>
            <a:spLocks noGrp="1"/>
          </p:cNvSpPr>
          <p:nvPr>
            <p:ph type="sldNum" sz="quarter" idx="12"/>
          </p:nvPr>
        </p:nvSpPr>
        <p:spPr/>
        <p:txBody>
          <a:bodyPr/>
          <a:lstStyle/>
          <a:p>
            <a:fld id="{3568088F-4391-4CB3-921F-9584C7AE5BCA}" type="slidenum">
              <a:rPr lang="en-US" smtClean="0"/>
              <a:t>1</a:t>
            </a:fld>
            <a:endParaRPr lang="en-US"/>
          </a:p>
        </p:txBody>
      </p:sp>
      <p:sp>
        <p:nvSpPr>
          <p:cNvPr id="4" name="TextBox 3">
            <a:extLst>
              <a:ext uri="{FF2B5EF4-FFF2-40B4-BE49-F238E27FC236}">
                <a16:creationId xmlns:a16="http://schemas.microsoft.com/office/drawing/2014/main" id="{922AB7BE-39DD-6079-5A14-26595B2FD350}"/>
              </a:ext>
            </a:extLst>
          </p:cNvPr>
          <p:cNvSpPr txBox="1"/>
          <p:nvPr/>
        </p:nvSpPr>
        <p:spPr>
          <a:xfrm>
            <a:off x="3431459" y="3748798"/>
            <a:ext cx="6381135" cy="369332"/>
          </a:xfrm>
          <a:prstGeom prst="rect">
            <a:avLst/>
          </a:prstGeom>
          <a:noFill/>
        </p:spPr>
        <p:txBody>
          <a:bodyPr wrap="square" rtlCol="0">
            <a:spAutoFit/>
          </a:bodyPr>
          <a:lstStyle/>
          <a:p>
            <a:r>
              <a:rPr lang="en-US" dirty="0" err="1"/>
              <a:t>GITHUB:</a:t>
            </a:r>
            <a:r>
              <a:rPr lang="en-US" dirty="0" err="1">
                <a:hlinkClick r:id="rId3"/>
              </a:rPr>
              <a:t>https</a:t>
            </a:r>
            <a:r>
              <a:rPr lang="en-US" dirty="0">
                <a:hlinkClick r:id="rId3"/>
              </a:rPr>
              <a:t>://github.com/</a:t>
            </a:r>
            <a:r>
              <a:rPr lang="en-US" dirty="0" err="1">
                <a:hlinkClick r:id="rId3"/>
              </a:rPr>
              <a:t>kismiskorada</a:t>
            </a:r>
            <a:r>
              <a:rPr lang="en-US" dirty="0">
                <a:hlinkClick r:id="rId3"/>
              </a:rPr>
              <a:t>/AD-CNN</a:t>
            </a:r>
            <a:endParaRPr lang="en-US" dirty="0"/>
          </a:p>
        </p:txBody>
      </p:sp>
    </p:spTree>
    <p:extLst>
      <p:ext uri="{BB962C8B-B14F-4D97-AF65-F5344CB8AC3E}">
        <p14:creationId xmlns:p14="http://schemas.microsoft.com/office/powerpoint/2010/main" val="338717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E077F8-846D-2EB4-9A45-7B3433F65FE7}"/>
              </a:ext>
            </a:extLst>
          </p:cNvPr>
          <p:cNvPicPr>
            <a:picLocks noChangeAspect="1"/>
          </p:cNvPicPr>
          <p:nvPr/>
        </p:nvPicPr>
        <p:blipFill rotWithShape="1">
          <a:blip r:embed="rId2"/>
          <a:srcRect r="14426" b="2"/>
          <a:stretch/>
        </p:blipFill>
        <p:spPr>
          <a:xfrm>
            <a:off x="-9886" y="10"/>
            <a:ext cx="7572605" cy="685799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FF3E26-6724-9AD4-6A33-5E492C2FB749}"/>
              </a:ext>
            </a:extLst>
          </p:cNvPr>
          <p:cNvSpPr txBox="1"/>
          <p:nvPr/>
        </p:nvSpPr>
        <p:spPr>
          <a:xfrm>
            <a:off x="8153400" y="871146"/>
            <a:ext cx="3434180" cy="527123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1. CLAHE (Contrast Limited Adaptive Histogram Equalization) method for improving the visibility of features in images that have varying lighting conditions.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2.Reduces noise using Gaussian Blur filtering.</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3. Canny edge detector for detection of a wide range of edges in images and is used to delineate boundaries of objects within the image.</a:t>
            </a:r>
          </a:p>
        </p:txBody>
      </p:sp>
      <p:sp>
        <p:nvSpPr>
          <p:cNvPr id="2" name="Slide Number Placeholder 1">
            <a:extLst>
              <a:ext uri="{FF2B5EF4-FFF2-40B4-BE49-F238E27FC236}">
                <a16:creationId xmlns:a16="http://schemas.microsoft.com/office/drawing/2014/main" id="{AC1F1334-D266-9D0A-8B2B-ED1DBEE08B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prstClr val="black">
                    <a:tint val="75000"/>
                  </a:prstClr>
                </a:solidFill>
                <a:latin typeface="Calibri" panose="020F0502020204030204"/>
              </a:rPr>
              <a:pPr defTabSz="914400">
                <a:spcAft>
                  <a:spcPts val="600"/>
                </a:spcAft>
                <a:defRPr/>
              </a:pPr>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15995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6C72D4-27FF-5651-FB4F-D18C85FF59A6}"/>
              </a:ext>
            </a:extLst>
          </p:cNvPr>
          <p:cNvPicPr>
            <a:picLocks noChangeAspect="1"/>
          </p:cNvPicPr>
          <p:nvPr/>
        </p:nvPicPr>
        <p:blipFill>
          <a:blip r:embed="rId2"/>
          <a:stretch>
            <a:fillRect/>
          </a:stretch>
        </p:blipFill>
        <p:spPr>
          <a:xfrm>
            <a:off x="457202" y="451546"/>
            <a:ext cx="5426764" cy="2645546"/>
          </a:xfrm>
          <a:prstGeom prst="rect">
            <a:avLst/>
          </a:prstGeom>
        </p:spPr>
      </p:pic>
      <p:pic>
        <p:nvPicPr>
          <p:cNvPr id="6" name="Picture 5">
            <a:extLst>
              <a:ext uri="{FF2B5EF4-FFF2-40B4-BE49-F238E27FC236}">
                <a16:creationId xmlns:a16="http://schemas.microsoft.com/office/drawing/2014/main" id="{FA8A9A69-9BAD-A4DB-6681-F2B31F6BE398}"/>
              </a:ext>
            </a:extLst>
          </p:cNvPr>
          <p:cNvPicPr>
            <a:picLocks noChangeAspect="1"/>
          </p:cNvPicPr>
          <p:nvPr/>
        </p:nvPicPr>
        <p:blipFill>
          <a:blip r:embed="rId3"/>
          <a:stretch>
            <a:fillRect/>
          </a:stretch>
        </p:blipFill>
        <p:spPr>
          <a:xfrm>
            <a:off x="457201" y="3688603"/>
            <a:ext cx="5426764" cy="2645546"/>
          </a:xfrm>
          <a:prstGeom prst="rect">
            <a:avLst/>
          </a:prstGeom>
        </p:spPr>
      </p:pic>
      <p:sp>
        <p:nvSpPr>
          <p:cNvPr id="44" name="Rectangle 4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D6DA614-89BE-E98A-92D2-777408F1F2D6}"/>
              </a:ext>
            </a:extLst>
          </p:cNvPr>
          <p:cNvSpPr>
            <a:spLocks noGrp="1"/>
          </p:cNvSpPr>
          <p:nvPr>
            <p:ph type="sldNum" sz="quarter" idx="12"/>
          </p:nvPr>
        </p:nvSpPr>
        <p:spPr>
          <a:xfrm>
            <a:off x="8610600" y="6356350"/>
            <a:ext cx="2743200" cy="365125"/>
          </a:xfrm>
        </p:spPr>
        <p:txBody>
          <a:bodyPr>
            <a:normAutofit/>
          </a:bodyPr>
          <a:lstStyle/>
          <a:p>
            <a:pPr>
              <a:spcAft>
                <a:spcPts val="600"/>
              </a:spcAft>
            </a:pPr>
            <a:fld id="{3568088F-4391-4CB3-921F-9584C7AE5BCA}" type="slidenum">
              <a:rPr lang="en-US" smtClean="0"/>
              <a:pPr>
                <a:spcAft>
                  <a:spcPts val="600"/>
                </a:spcAft>
              </a:pPr>
              <a:t>11</a:t>
            </a:fld>
            <a:endParaRPr lang="en-US"/>
          </a:p>
        </p:txBody>
      </p:sp>
      <p:pic>
        <p:nvPicPr>
          <p:cNvPr id="4" name="Picture 3">
            <a:extLst>
              <a:ext uri="{FF2B5EF4-FFF2-40B4-BE49-F238E27FC236}">
                <a16:creationId xmlns:a16="http://schemas.microsoft.com/office/drawing/2014/main" id="{38461F5D-B83F-84B1-ACDD-9D33442F284E}"/>
              </a:ext>
            </a:extLst>
          </p:cNvPr>
          <p:cNvPicPr>
            <a:picLocks noChangeAspect="1"/>
          </p:cNvPicPr>
          <p:nvPr/>
        </p:nvPicPr>
        <p:blipFill>
          <a:blip r:embed="rId4"/>
          <a:stretch>
            <a:fillRect/>
          </a:stretch>
        </p:blipFill>
        <p:spPr>
          <a:xfrm>
            <a:off x="6308034" y="2027138"/>
            <a:ext cx="5426764" cy="2659114"/>
          </a:xfrm>
          <a:prstGeom prst="rect">
            <a:avLst/>
          </a:prstGeom>
        </p:spPr>
      </p:pic>
    </p:spTree>
    <p:extLst>
      <p:ext uri="{BB962C8B-B14F-4D97-AF65-F5344CB8AC3E}">
        <p14:creationId xmlns:p14="http://schemas.microsoft.com/office/powerpoint/2010/main" val="52297672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69953-DE60-E2D3-E070-08B0F5175E37}"/>
              </a:ext>
            </a:extLst>
          </p:cNvPr>
          <p:cNvSpPr>
            <a:spLocks noGrp="1"/>
          </p:cNvSpPr>
          <p:nvPr>
            <p:ph type="sldNum" sz="quarter" idx="12"/>
          </p:nvPr>
        </p:nvSpPr>
        <p:spPr/>
        <p:txBody>
          <a:bodyPr/>
          <a:lstStyle/>
          <a:p>
            <a:fld id="{3568088F-4391-4CB3-921F-9584C7AE5BCA}" type="slidenum">
              <a:rPr lang="en-US" smtClean="0"/>
              <a:t>12</a:t>
            </a:fld>
            <a:endParaRPr lang="en-US"/>
          </a:p>
        </p:txBody>
      </p:sp>
      <p:pic>
        <p:nvPicPr>
          <p:cNvPr id="4" name="Picture 3">
            <a:extLst>
              <a:ext uri="{FF2B5EF4-FFF2-40B4-BE49-F238E27FC236}">
                <a16:creationId xmlns:a16="http://schemas.microsoft.com/office/drawing/2014/main" id="{1A8B38AA-785F-2632-15D9-1FAFE57CB8C5}"/>
              </a:ext>
            </a:extLst>
          </p:cNvPr>
          <p:cNvPicPr>
            <a:picLocks noChangeAspect="1"/>
          </p:cNvPicPr>
          <p:nvPr/>
        </p:nvPicPr>
        <p:blipFill>
          <a:blip r:embed="rId2"/>
          <a:stretch>
            <a:fillRect/>
          </a:stretch>
        </p:blipFill>
        <p:spPr>
          <a:xfrm>
            <a:off x="1592714" y="306873"/>
            <a:ext cx="9364382" cy="5906324"/>
          </a:xfrm>
          <a:prstGeom prst="rect">
            <a:avLst/>
          </a:prstGeom>
        </p:spPr>
      </p:pic>
    </p:spTree>
    <p:extLst>
      <p:ext uri="{BB962C8B-B14F-4D97-AF65-F5344CB8AC3E}">
        <p14:creationId xmlns:p14="http://schemas.microsoft.com/office/powerpoint/2010/main" val="272937535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Graphic 6" descr="Database">
            <a:extLst>
              <a:ext uri="{FF2B5EF4-FFF2-40B4-BE49-F238E27FC236}">
                <a16:creationId xmlns:a16="http://schemas.microsoft.com/office/drawing/2014/main" id="{5C64226E-02F9-2A77-29FC-F6F8C2417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6" y="595726"/>
            <a:ext cx="5666547" cy="5666547"/>
          </a:xfrm>
          <a:prstGeom prst="rect">
            <a:avLst/>
          </a:prstGeom>
        </p:spPr>
      </p:pic>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8C92F9-C8CB-7E54-346F-2FDF01D4D525}"/>
              </a:ext>
            </a:extLst>
          </p:cNvPr>
          <p:cNvSpPr txBox="1"/>
          <p:nvPr/>
        </p:nvSpPr>
        <p:spPr>
          <a:xfrm>
            <a:off x="6527800" y="1909192"/>
            <a:ext cx="4713997" cy="36477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solidFill>
                  <a:schemeClr val="bg1"/>
                </a:solidFill>
              </a:rPr>
              <a:t>Data Preparation</a:t>
            </a:r>
          </a:p>
          <a:p>
            <a:pPr indent="-228600" defTabSz="914400">
              <a:lnSpc>
                <a:spcPct val="90000"/>
              </a:lnSpc>
              <a:spcAft>
                <a:spcPts val="600"/>
              </a:spcAft>
              <a:buFont typeface="Arial" panose="020B0604020202020204" pitchFamily="34" charset="0"/>
              <a:buChar char="•"/>
            </a:pPr>
            <a:r>
              <a:rPr lang="en-US" sz="2000" dirty="0">
                <a:solidFill>
                  <a:schemeClr val="bg1"/>
                </a:solidFill>
              </a:rPr>
              <a:t>Label Encoding</a:t>
            </a:r>
          </a:p>
          <a:p>
            <a:pPr indent="-228600" defTabSz="914400">
              <a:lnSpc>
                <a:spcPct val="90000"/>
              </a:lnSpc>
              <a:spcAft>
                <a:spcPts val="600"/>
              </a:spcAft>
              <a:buFont typeface="Arial" panose="020B0604020202020204" pitchFamily="34" charset="0"/>
              <a:buChar char="•"/>
            </a:pPr>
            <a:r>
              <a:rPr lang="en-US" sz="2000" dirty="0">
                <a:solidFill>
                  <a:schemeClr val="bg1"/>
                </a:solidFill>
              </a:rPr>
              <a:t>Handling Class Imbalance</a:t>
            </a:r>
          </a:p>
          <a:p>
            <a:pPr indent="-228600" defTabSz="914400">
              <a:lnSpc>
                <a:spcPct val="90000"/>
              </a:lnSpc>
              <a:spcAft>
                <a:spcPts val="600"/>
              </a:spcAft>
              <a:buFont typeface="Arial" panose="020B0604020202020204" pitchFamily="34" charset="0"/>
              <a:buChar char="•"/>
            </a:pPr>
            <a:r>
              <a:rPr lang="en-US" sz="2000" dirty="0">
                <a:solidFill>
                  <a:schemeClr val="bg1"/>
                </a:solidFill>
              </a:rPr>
              <a:t>Data Splitting</a:t>
            </a:r>
          </a:p>
          <a:p>
            <a:pPr indent="-228600" defTabSz="914400">
              <a:lnSpc>
                <a:spcPct val="90000"/>
              </a:lnSpc>
              <a:spcAft>
                <a:spcPts val="600"/>
              </a:spcAft>
              <a:buFont typeface="Arial" panose="020B0604020202020204" pitchFamily="34" charset="0"/>
              <a:buChar char="•"/>
            </a:pPr>
            <a:r>
              <a:rPr lang="en-US" sz="2000" dirty="0">
                <a:solidFill>
                  <a:schemeClr val="bg1"/>
                </a:solidFill>
              </a:rPr>
              <a:t>Data Normalization</a:t>
            </a: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4728241-C8F8-F0FE-5142-F76B7FF69241}"/>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defTabSz="914400">
              <a:spcAft>
                <a:spcPts val="600"/>
              </a:spcAft>
            </a:pPr>
            <a:fld id="{3568088F-4391-4CB3-921F-9584C7AE5BCA}" type="slidenum">
              <a:rPr lang="en-US">
                <a:solidFill>
                  <a:srgbClr val="FFFFFF"/>
                </a:solidFill>
              </a:rPr>
              <a:pPr algn="l"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88423523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D3C3DC-0549-1160-309B-9914D44B6186}"/>
              </a:ext>
            </a:extLst>
          </p:cNvPr>
          <p:cNvSpPr>
            <a:spLocks noGrp="1"/>
          </p:cNvSpPr>
          <p:nvPr>
            <p:ph type="sldNum" sz="quarter" idx="12"/>
          </p:nvPr>
        </p:nvSpPr>
        <p:spPr/>
        <p:txBody>
          <a:bodyPr/>
          <a:lstStyle/>
          <a:p>
            <a:fld id="{3568088F-4391-4CB3-921F-9584C7AE5BCA}" type="slidenum">
              <a:rPr lang="en-US" smtClean="0"/>
              <a:t>14</a:t>
            </a:fld>
            <a:endParaRPr lang="en-US"/>
          </a:p>
        </p:txBody>
      </p:sp>
      <p:sp>
        <p:nvSpPr>
          <p:cNvPr id="3" name="TextBox 2">
            <a:extLst>
              <a:ext uri="{FF2B5EF4-FFF2-40B4-BE49-F238E27FC236}">
                <a16:creationId xmlns:a16="http://schemas.microsoft.com/office/drawing/2014/main" id="{E7B1A68A-59C8-EF38-758A-C3EA3CD498C0}"/>
              </a:ext>
            </a:extLst>
          </p:cNvPr>
          <p:cNvSpPr txBox="1"/>
          <p:nvPr/>
        </p:nvSpPr>
        <p:spPr>
          <a:xfrm>
            <a:off x="616226" y="536713"/>
            <a:ext cx="10959548" cy="954107"/>
          </a:xfrm>
          <a:prstGeom prst="rect">
            <a:avLst/>
          </a:prstGeom>
          <a:noFill/>
        </p:spPr>
        <p:txBody>
          <a:bodyPr wrap="square" rtlCol="0">
            <a:spAutoFit/>
          </a:bodyPr>
          <a:lstStyle/>
          <a:p>
            <a:r>
              <a:rPr lang="en-US" sz="2000" b="1" dirty="0"/>
              <a:t>Data Preparation:</a:t>
            </a:r>
          </a:p>
          <a:p>
            <a:r>
              <a:rPr lang="en-US" dirty="0"/>
              <a:t>X and y arrays are created from a list of dictionaries containing image data (specifically, images that have been enhanced using the CLAHE algorithm) and labels, respectively.</a:t>
            </a:r>
          </a:p>
        </p:txBody>
      </p:sp>
      <p:pic>
        <p:nvPicPr>
          <p:cNvPr id="7" name="Picture 6">
            <a:extLst>
              <a:ext uri="{FF2B5EF4-FFF2-40B4-BE49-F238E27FC236}">
                <a16:creationId xmlns:a16="http://schemas.microsoft.com/office/drawing/2014/main" id="{498CF1BD-2F20-2DFF-307F-C84C582C0A1C}"/>
              </a:ext>
            </a:extLst>
          </p:cNvPr>
          <p:cNvPicPr>
            <a:picLocks noChangeAspect="1"/>
          </p:cNvPicPr>
          <p:nvPr/>
        </p:nvPicPr>
        <p:blipFill>
          <a:blip r:embed="rId2"/>
          <a:stretch>
            <a:fillRect/>
          </a:stretch>
        </p:blipFill>
        <p:spPr>
          <a:xfrm>
            <a:off x="616226" y="1460043"/>
            <a:ext cx="7259063" cy="1562318"/>
          </a:xfrm>
          <a:prstGeom prst="rect">
            <a:avLst/>
          </a:prstGeom>
        </p:spPr>
      </p:pic>
      <p:sp>
        <p:nvSpPr>
          <p:cNvPr id="8" name="TextBox 7">
            <a:extLst>
              <a:ext uri="{FF2B5EF4-FFF2-40B4-BE49-F238E27FC236}">
                <a16:creationId xmlns:a16="http://schemas.microsoft.com/office/drawing/2014/main" id="{65A8A264-69BE-C2ED-3457-250BF7858F69}"/>
              </a:ext>
            </a:extLst>
          </p:cNvPr>
          <p:cNvSpPr txBox="1"/>
          <p:nvPr/>
        </p:nvSpPr>
        <p:spPr>
          <a:xfrm>
            <a:off x="616226" y="3150704"/>
            <a:ext cx="10515600" cy="369332"/>
          </a:xfrm>
          <a:prstGeom prst="rect">
            <a:avLst/>
          </a:prstGeom>
          <a:noFill/>
        </p:spPr>
        <p:txBody>
          <a:bodyPr wrap="square" rtlCol="0">
            <a:spAutoFit/>
          </a:bodyPr>
          <a:lstStyle/>
          <a:p>
            <a:r>
              <a:rPr lang="en-US" dirty="0"/>
              <a:t>The dimensions of the images (</a:t>
            </a:r>
            <a:r>
              <a:rPr lang="en-US" dirty="0" err="1"/>
              <a:t>img_height</a:t>
            </a:r>
            <a:r>
              <a:rPr lang="en-US" dirty="0"/>
              <a:t>, </a:t>
            </a:r>
            <a:r>
              <a:rPr lang="en-US" dirty="0" err="1"/>
              <a:t>img_width</a:t>
            </a:r>
            <a:r>
              <a:rPr lang="en-US" dirty="0"/>
              <a:t>) based on the shape of the first image in the dataset.</a:t>
            </a:r>
          </a:p>
        </p:txBody>
      </p:sp>
      <p:sp>
        <p:nvSpPr>
          <p:cNvPr id="9" name="Rectangle 3">
            <a:extLst>
              <a:ext uri="{FF2B5EF4-FFF2-40B4-BE49-F238E27FC236}">
                <a16:creationId xmlns:a16="http://schemas.microsoft.com/office/drawing/2014/main" id="{72124DFE-DA8A-20BF-7118-88F2B00FBFEA}"/>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he dimensions of the images (</a:t>
            </a:r>
            <a:r>
              <a:rPr kumimoji="0" lang="en-US" altLang="en-US" b="1" i="0" u="none" strike="noStrike" cap="none" normalizeH="0" baseline="0">
                <a:ln>
                  <a:noFill/>
                </a:ln>
                <a:solidFill>
                  <a:srgbClr val="ECECEC"/>
                </a:solidFill>
                <a:effectLst/>
                <a:latin typeface="Söhne Mono"/>
              </a:rPr>
              <a:t>img_height</a:t>
            </a:r>
            <a:r>
              <a:rPr kumimoji="0" lang="en-US" altLang="en-US" sz="1200" b="0" i="0" u="none" strike="noStrike" cap="none" normalizeH="0" baseline="0">
                <a:ln>
                  <a:noFill/>
                </a:ln>
                <a:solidFill>
                  <a:srgbClr val="ECECEC"/>
                </a:solidFill>
                <a:effectLst/>
                <a:latin typeface="Söhne"/>
              </a:rPr>
              <a:t>, </a:t>
            </a:r>
            <a:r>
              <a:rPr kumimoji="0" lang="en-US" altLang="en-US" b="1" i="0" u="none" strike="noStrike" cap="none" normalizeH="0" baseline="0">
                <a:ln>
                  <a:noFill/>
                </a:ln>
                <a:solidFill>
                  <a:srgbClr val="ECECEC"/>
                </a:solidFill>
                <a:effectLst/>
                <a:latin typeface="Söhne Mono"/>
              </a:rPr>
              <a:t>img_width</a:t>
            </a:r>
            <a:r>
              <a:rPr kumimoji="0" lang="en-US" altLang="en-US" sz="1200" b="0" i="0" u="none" strike="noStrike" cap="none" normalizeH="0" baseline="0">
                <a:ln>
                  <a:noFill/>
                </a:ln>
                <a:solidFill>
                  <a:srgbClr val="ECECEC"/>
                </a:solidFill>
                <a:effectLst/>
                <a:latin typeface="Söhne"/>
              </a:rPr>
              <a:t>) based on the shape of the first image in the dataset.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F3C06F8-E802-1DA1-A769-BD7D90F4EEED}"/>
              </a:ext>
            </a:extLst>
          </p:cNvPr>
          <p:cNvSpPr txBox="1"/>
          <p:nvPr/>
        </p:nvSpPr>
        <p:spPr>
          <a:xfrm>
            <a:off x="616225" y="3503471"/>
            <a:ext cx="10396332" cy="400110"/>
          </a:xfrm>
          <a:prstGeom prst="rect">
            <a:avLst/>
          </a:prstGeom>
          <a:noFill/>
        </p:spPr>
        <p:txBody>
          <a:bodyPr wrap="square" rtlCol="0">
            <a:spAutoFit/>
          </a:bodyPr>
          <a:lstStyle/>
          <a:p>
            <a:r>
              <a:rPr lang="en-US" sz="2000" b="1" dirty="0"/>
              <a:t>Label Encoding:</a:t>
            </a:r>
          </a:p>
        </p:txBody>
      </p:sp>
      <p:pic>
        <p:nvPicPr>
          <p:cNvPr id="12" name="Picture 11">
            <a:extLst>
              <a:ext uri="{FF2B5EF4-FFF2-40B4-BE49-F238E27FC236}">
                <a16:creationId xmlns:a16="http://schemas.microsoft.com/office/drawing/2014/main" id="{F4153D06-CE3A-88F2-2041-21C45AB0D47D}"/>
              </a:ext>
            </a:extLst>
          </p:cNvPr>
          <p:cNvPicPr>
            <a:picLocks noChangeAspect="1"/>
          </p:cNvPicPr>
          <p:nvPr/>
        </p:nvPicPr>
        <p:blipFill>
          <a:blip r:embed="rId3"/>
          <a:stretch>
            <a:fillRect/>
          </a:stretch>
        </p:blipFill>
        <p:spPr>
          <a:xfrm>
            <a:off x="732519" y="4180579"/>
            <a:ext cx="4067743" cy="1095528"/>
          </a:xfrm>
          <a:prstGeom prst="rect">
            <a:avLst/>
          </a:prstGeom>
        </p:spPr>
      </p:pic>
    </p:spTree>
    <p:extLst>
      <p:ext uri="{BB962C8B-B14F-4D97-AF65-F5344CB8AC3E}">
        <p14:creationId xmlns:p14="http://schemas.microsoft.com/office/powerpoint/2010/main" val="410466668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D3C3DC-0549-1160-309B-9914D44B6186}"/>
              </a:ext>
            </a:extLst>
          </p:cNvPr>
          <p:cNvSpPr>
            <a:spLocks noGrp="1"/>
          </p:cNvSpPr>
          <p:nvPr>
            <p:ph type="sldNum" sz="quarter" idx="12"/>
          </p:nvPr>
        </p:nvSpPr>
        <p:spPr/>
        <p:txBody>
          <a:bodyPr/>
          <a:lstStyle/>
          <a:p>
            <a:fld id="{3568088F-4391-4CB3-921F-9584C7AE5BCA}" type="slidenum">
              <a:rPr lang="en-US" smtClean="0"/>
              <a:t>15</a:t>
            </a:fld>
            <a:endParaRPr lang="en-US"/>
          </a:p>
        </p:txBody>
      </p:sp>
      <p:sp>
        <p:nvSpPr>
          <p:cNvPr id="3" name="TextBox 2">
            <a:extLst>
              <a:ext uri="{FF2B5EF4-FFF2-40B4-BE49-F238E27FC236}">
                <a16:creationId xmlns:a16="http://schemas.microsoft.com/office/drawing/2014/main" id="{E7B1A68A-59C8-EF38-758A-C3EA3CD498C0}"/>
              </a:ext>
            </a:extLst>
          </p:cNvPr>
          <p:cNvSpPr txBox="1"/>
          <p:nvPr/>
        </p:nvSpPr>
        <p:spPr>
          <a:xfrm>
            <a:off x="616226" y="536713"/>
            <a:ext cx="10959548" cy="1231106"/>
          </a:xfrm>
          <a:prstGeom prst="rect">
            <a:avLst/>
          </a:prstGeom>
          <a:noFill/>
        </p:spPr>
        <p:txBody>
          <a:bodyPr wrap="square" rtlCol="0">
            <a:spAutoFit/>
          </a:bodyPr>
          <a:lstStyle/>
          <a:p>
            <a:r>
              <a:rPr lang="en-US" sz="2000" b="1" dirty="0"/>
              <a:t>Handling Class Imbalance:</a:t>
            </a:r>
          </a:p>
          <a:p>
            <a:r>
              <a:rPr lang="en-US" dirty="0"/>
              <a:t>This involves resampling the original dataset to create a balanced set where each class has the same number of samples.</a:t>
            </a:r>
          </a:p>
          <a:p>
            <a:r>
              <a:rPr lang="en-US" dirty="0"/>
              <a:t>Reshaping: After resampling, the script reshapes the images to a standard format expected by the CNN model.</a:t>
            </a:r>
          </a:p>
        </p:txBody>
      </p:sp>
      <p:sp>
        <p:nvSpPr>
          <p:cNvPr id="10" name="TextBox 9">
            <a:extLst>
              <a:ext uri="{FF2B5EF4-FFF2-40B4-BE49-F238E27FC236}">
                <a16:creationId xmlns:a16="http://schemas.microsoft.com/office/drawing/2014/main" id="{7F3C06F8-E802-1DA1-A769-BD7D90F4EEED}"/>
              </a:ext>
            </a:extLst>
          </p:cNvPr>
          <p:cNvSpPr txBox="1"/>
          <p:nvPr/>
        </p:nvSpPr>
        <p:spPr>
          <a:xfrm>
            <a:off x="616225" y="3503471"/>
            <a:ext cx="10396332" cy="1508105"/>
          </a:xfrm>
          <a:prstGeom prst="rect">
            <a:avLst/>
          </a:prstGeom>
          <a:noFill/>
        </p:spPr>
        <p:txBody>
          <a:bodyPr wrap="square" rtlCol="0">
            <a:spAutoFit/>
          </a:bodyPr>
          <a:lstStyle/>
          <a:p>
            <a:r>
              <a:rPr lang="en-US" sz="2000" b="1" dirty="0"/>
              <a:t>Data Splitting and </a:t>
            </a:r>
            <a:r>
              <a:rPr lang="en-US" sz="2000" b="1" dirty="0" err="1"/>
              <a:t>Normalising</a:t>
            </a:r>
            <a:r>
              <a:rPr lang="en-US" sz="2000" b="1" dirty="0"/>
              <a:t> the Data</a:t>
            </a:r>
          </a:p>
          <a:p>
            <a:r>
              <a:rPr lang="en-US" dirty="0"/>
              <a:t>1.The dataset is split into training, validation, and test sets, with 70% of the data used for training and the remainder equally divided between validation and testing.(15% validation, 15%test)</a:t>
            </a:r>
          </a:p>
          <a:p>
            <a:r>
              <a:rPr lang="en-US" dirty="0"/>
              <a:t>2.Pixel values, which can range from 0 to 255, are normalized by dividing by 255.0 so that they range from 0 to 1. This helps in speeding up the training process by scaling the input features to a similar range.</a:t>
            </a:r>
          </a:p>
        </p:txBody>
      </p:sp>
      <p:pic>
        <p:nvPicPr>
          <p:cNvPr id="5" name="Picture 4">
            <a:extLst>
              <a:ext uri="{FF2B5EF4-FFF2-40B4-BE49-F238E27FC236}">
                <a16:creationId xmlns:a16="http://schemas.microsoft.com/office/drawing/2014/main" id="{767D6433-FF57-BD38-99B8-E4533F051B86}"/>
              </a:ext>
            </a:extLst>
          </p:cNvPr>
          <p:cNvPicPr>
            <a:picLocks noChangeAspect="1"/>
          </p:cNvPicPr>
          <p:nvPr/>
        </p:nvPicPr>
        <p:blipFill>
          <a:blip r:embed="rId2"/>
          <a:stretch>
            <a:fillRect/>
          </a:stretch>
        </p:blipFill>
        <p:spPr>
          <a:xfrm>
            <a:off x="732519" y="1730148"/>
            <a:ext cx="9412013" cy="1773323"/>
          </a:xfrm>
          <a:prstGeom prst="rect">
            <a:avLst/>
          </a:prstGeom>
        </p:spPr>
      </p:pic>
      <p:pic>
        <p:nvPicPr>
          <p:cNvPr id="11" name="Picture 10">
            <a:extLst>
              <a:ext uri="{FF2B5EF4-FFF2-40B4-BE49-F238E27FC236}">
                <a16:creationId xmlns:a16="http://schemas.microsoft.com/office/drawing/2014/main" id="{5D539CC8-8DE2-BCFA-3188-B3D72D6456FE}"/>
              </a:ext>
            </a:extLst>
          </p:cNvPr>
          <p:cNvPicPr>
            <a:picLocks noChangeAspect="1"/>
          </p:cNvPicPr>
          <p:nvPr/>
        </p:nvPicPr>
        <p:blipFill>
          <a:blip r:embed="rId3"/>
          <a:stretch>
            <a:fillRect/>
          </a:stretch>
        </p:blipFill>
        <p:spPr>
          <a:xfrm>
            <a:off x="655883" y="4981759"/>
            <a:ext cx="9631117" cy="1831958"/>
          </a:xfrm>
          <a:prstGeom prst="rect">
            <a:avLst/>
          </a:prstGeom>
        </p:spPr>
      </p:pic>
    </p:spTree>
    <p:extLst>
      <p:ext uri="{BB962C8B-B14F-4D97-AF65-F5344CB8AC3E}">
        <p14:creationId xmlns:p14="http://schemas.microsoft.com/office/powerpoint/2010/main" val="313161604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2E95C8C-3913-40C3-1862-A18A8A9D958C}"/>
              </a:ext>
            </a:extLst>
          </p:cNvPr>
          <p:cNvPicPr>
            <a:picLocks noChangeAspect="1"/>
          </p:cNvPicPr>
          <p:nvPr/>
        </p:nvPicPr>
        <p:blipFill rotWithShape="1">
          <a:blip r:embed="rId2"/>
          <a:srcRect l="18908" r="17292" b="1"/>
          <a:stretch/>
        </p:blipFill>
        <p:spPr>
          <a:xfrm>
            <a:off x="20" y="10"/>
            <a:ext cx="7642726" cy="6857990"/>
          </a:xfrm>
          <a:prstGeom prst="rect">
            <a:avLst/>
          </a:prstGeom>
        </p:spPr>
      </p:pic>
      <p:sp>
        <p:nvSpPr>
          <p:cNvPr id="53" name="Rectangle 5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65F0838-A8F8-C828-6809-9B845056F76E}"/>
              </a:ext>
            </a:extLst>
          </p:cNvPr>
          <p:cNvPicPr>
            <a:picLocks noChangeAspect="1"/>
          </p:cNvPicPr>
          <p:nvPr/>
        </p:nvPicPr>
        <p:blipFill rotWithShape="1">
          <a:blip r:embed="rId3"/>
          <a:srcRect r="1" b="36788"/>
          <a:stretch/>
        </p:blipFill>
        <p:spPr>
          <a:xfrm>
            <a:off x="7720049" y="10"/>
            <a:ext cx="4471952" cy="2240270"/>
          </a:xfrm>
          <a:prstGeom prst="rect">
            <a:avLst/>
          </a:prstGeom>
        </p:spPr>
      </p:pic>
      <p:sp>
        <p:nvSpPr>
          <p:cNvPr id="55" name="Rectangle 5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070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4E5E57-FBCD-A6C5-3695-A7E581331DEA}"/>
              </a:ext>
            </a:extLst>
          </p:cNvPr>
          <p:cNvSpPr txBox="1"/>
          <p:nvPr/>
        </p:nvSpPr>
        <p:spPr>
          <a:xfrm>
            <a:off x="3364992" y="4151376"/>
            <a:ext cx="3319272" cy="192024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700" b="1"/>
              <a:t>MODEL ACRCHITECTURE</a:t>
            </a:r>
          </a:p>
        </p:txBody>
      </p:sp>
      <p:pic>
        <p:nvPicPr>
          <p:cNvPr id="23" name="Picture 22">
            <a:extLst>
              <a:ext uri="{FF2B5EF4-FFF2-40B4-BE49-F238E27FC236}">
                <a16:creationId xmlns:a16="http://schemas.microsoft.com/office/drawing/2014/main" id="{86E411E0-275A-F73B-1318-02E62F4DC2F1}"/>
              </a:ext>
            </a:extLst>
          </p:cNvPr>
          <p:cNvPicPr>
            <a:picLocks noChangeAspect="1"/>
          </p:cNvPicPr>
          <p:nvPr/>
        </p:nvPicPr>
        <p:blipFill rotWithShape="1">
          <a:blip r:embed="rId4"/>
          <a:srcRect r="29638" b="3"/>
          <a:stretch/>
        </p:blipFill>
        <p:spPr>
          <a:xfrm>
            <a:off x="7729988" y="2318799"/>
            <a:ext cx="4471952" cy="2240280"/>
          </a:xfrm>
          <a:prstGeom prst="rect">
            <a:avLst/>
          </a:prstGeom>
        </p:spPr>
      </p:pic>
      <p:pic>
        <p:nvPicPr>
          <p:cNvPr id="19" name="Picture 18">
            <a:extLst>
              <a:ext uri="{FF2B5EF4-FFF2-40B4-BE49-F238E27FC236}">
                <a16:creationId xmlns:a16="http://schemas.microsoft.com/office/drawing/2014/main" id="{82612AF0-B942-E073-7F6F-63D0AD79FEBF}"/>
              </a:ext>
            </a:extLst>
          </p:cNvPr>
          <p:cNvPicPr>
            <a:picLocks noChangeAspect="1"/>
          </p:cNvPicPr>
          <p:nvPr/>
        </p:nvPicPr>
        <p:blipFill rotWithShape="1">
          <a:blip r:embed="rId5"/>
          <a:srcRect l="186" r="8490"/>
          <a:stretch/>
        </p:blipFill>
        <p:spPr>
          <a:xfrm>
            <a:off x="7720049" y="4617720"/>
            <a:ext cx="4471957" cy="2240280"/>
          </a:xfrm>
          <a:prstGeom prst="rect">
            <a:avLst/>
          </a:prstGeom>
        </p:spPr>
      </p:pic>
      <p:sp>
        <p:nvSpPr>
          <p:cNvPr id="2" name="Slide Number Placeholder 1">
            <a:extLst>
              <a:ext uri="{FF2B5EF4-FFF2-40B4-BE49-F238E27FC236}">
                <a16:creationId xmlns:a16="http://schemas.microsoft.com/office/drawing/2014/main" id="{86307984-9517-DA4B-7BA5-276975635D8E}"/>
              </a:ext>
            </a:extLst>
          </p:cNvPr>
          <p:cNvSpPr>
            <a:spLocks noGrp="1"/>
          </p:cNvSpPr>
          <p:nvPr>
            <p:ph type="sldNum" sz="quarter" idx="12"/>
          </p:nvPr>
        </p:nvSpPr>
        <p:spPr>
          <a:xfrm>
            <a:off x="8610600" y="6346801"/>
            <a:ext cx="2743200"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bg1"/>
                </a:solidFill>
              </a:rPr>
              <a:pPr defTabSz="914400">
                <a:spcAft>
                  <a:spcPts val="600"/>
                </a:spcAft>
              </a:pPr>
              <a:t>16</a:t>
            </a:fld>
            <a:endParaRPr lang="en-US">
              <a:solidFill>
                <a:schemeClr val="bg1"/>
              </a:solidFill>
            </a:endParaRPr>
          </a:p>
        </p:txBody>
      </p:sp>
    </p:spTree>
    <p:extLst>
      <p:ext uri="{BB962C8B-B14F-4D97-AF65-F5344CB8AC3E}">
        <p14:creationId xmlns:p14="http://schemas.microsoft.com/office/powerpoint/2010/main" val="358351683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11550-879C-3A4C-6303-919F860EE809}"/>
              </a:ext>
            </a:extLst>
          </p:cNvPr>
          <p:cNvSpPr>
            <a:spLocks noGrp="1"/>
          </p:cNvSpPr>
          <p:nvPr>
            <p:ph type="sldNum" sz="quarter" idx="12"/>
          </p:nvPr>
        </p:nvSpPr>
        <p:spPr/>
        <p:txBody>
          <a:bodyPr/>
          <a:lstStyle/>
          <a:p>
            <a:fld id="{3568088F-4391-4CB3-921F-9584C7AE5BCA}" type="slidenum">
              <a:rPr lang="en-US" smtClean="0"/>
              <a:t>17</a:t>
            </a:fld>
            <a:endParaRPr lang="en-US"/>
          </a:p>
        </p:txBody>
      </p:sp>
      <p:pic>
        <p:nvPicPr>
          <p:cNvPr id="4" name="Picture 3">
            <a:extLst>
              <a:ext uri="{FF2B5EF4-FFF2-40B4-BE49-F238E27FC236}">
                <a16:creationId xmlns:a16="http://schemas.microsoft.com/office/drawing/2014/main" id="{1EF2F237-80FF-06E1-F141-BDD811058A48}"/>
              </a:ext>
            </a:extLst>
          </p:cNvPr>
          <p:cNvPicPr>
            <a:picLocks noChangeAspect="1"/>
          </p:cNvPicPr>
          <p:nvPr/>
        </p:nvPicPr>
        <p:blipFill>
          <a:blip r:embed="rId2"/>
          <a:stretch>
            <a:fillRect/>
          </a:stretch>
        </p:blipFill>
        <p:spPr>
          <a:xfrm>
            <a:off x="532623" y="392929"/>
            <a:ext cx="11126753" cy="1162212"/>
          </a:xfrm>
          <a:prstGeom prst="rect">
            <a:avLst/>
          </a:prstGeom>
        </p:spPr>
      </p:pic>
      <p:graphicFrame>
        <p:nvGraphicFramePr>
          <p:cNvPr id="10" name="TextBox 7">
            <a:extLst>
              <a:ext uri="{FF2B5EF4-FFF2-40B4-BE49-F238E27FC236}">
                <a16:creationId xmlns:a16="http://schemas.microsoft.com/office/drawing/2014/main" id="{9C027DF0-EE45-4B80-9C23-38941E2F7DC8}"/>
              </a:ext>
            </a:extLst>
          </p:cNvPr>
          <p:cNvGraphicFramePr/>
          <p:nvPr>
            <p:extLst>
              <p:ext uri="{D42A27DB-BD31-4B8C-83A1-F6EECF244321}">
                <p14:modId xmlns:p14="http://schemas.microsoft.com/office/powerpoint/2010/main" val="712286659"/>
              </p:ext>
            </p:extLst>
          </p:nvPr>
        </p:nvGraphicFramePr>
        <p:xfrm>
          <a:off x="532623" y="1739349"/>
          <a:ext cx="11126753" cy="411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85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 close-up of a blue and green wave&#10;&#10;Description automatically generated">
            <a:extLst>
              <a:ext uri="{FF2B5EF4-FFF2-40B4-BE49-F238E27FC236}">
                <a16:creationId xmlns:a16="http://schemas.microsoft.com/office/drawing/2014/main" id="{9F699D5B-5FF7-C173-4288-9ED219E44E47}"/>
              </a:ext>
            </a:extLst>
          </p:cNvPr>
          <p:cNvPicPr>
            <a:picLocks noChangeAspect="1"/>
          </p:cNvPicPr>
          <p:nvPr/>
        </p:nvPicPr>
        <p:blipFill rotWithShape="1">
          <a:blip r:embed="rId2">
            <a:duotone>
              <a:schemeClr val="bg2">
                <a:shade val="45000"/>
                <a:satMod val="135000"/>
              </a:schemeClr>
              <a:prstClr val="white"/>
            </a:duotone>
          </a:blip>
          <a:srcRect t="23103" r="909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B53B84-DA1F-C882-C8C5-ED16367338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prstClr val="black">
                    <a:tint val="75000"/>
                  </a:prstClr>
                </a:solidFill>
                <a:latin typeface="Calibri" panose="020F0502020204030204"/>
              </a:rPr>
              <a:pPr defTabSz="914400">
                <a:spcAft>
                  <a:spcPts val="600"/>
                </a:spcAft>
                <a:defRPr/>
              </a:pPr>
              <a:t>18</a:t>
            </a:fld>
            <a:endParaRPr lang="en-US">
              <a:solidFill>
                <a:prstClr val="black">
                  <a:tint val="75000"/>
                </a:prstClr>
              </a:solidFill>
              <a:latin typeface="Calibri" panose="020F0502020204030204"/>
            </a:endParaRPr>
          </a:p>
        </p:txBody>
      </p:sp>
      <p:graphicFrame>
        <p:nvGraphicFramePr>
          <p:cNvPr id="22" name="TextBox 2">
            <a:extLst>
              <a:ext uri="{FF2B5EF4-FFF2-40B4-BE49-F238E27FC236}">
                <a16:creationId xmlns:a16="http://schemas.microsoft.com/office/drawing/2014/main" id="{98CFA0DD-6C11-1036-63A5-24938D681428}"/>
              </a:ext>
            </a:extLst>
          </p:cNvPr>
          <p:cNvGraphicFramePr/>
          <p:nvPr>
            <p:extLst>
              <p:ext uri="{D42A27DB-BD31-4B8C-83A1-F6EECF244321}">
                <p14:modId xmlns:p14="http://schemas.microsoft.com/office/powerpoint/2010/main" val="3670436281"/>
              </p:ext>
            </p:extLst>
          </p:nvPr>
        </p:nvGraphicFramePr>
        <p:xfrm>
          <a:off x="168965" y="298174"/>
          <a:ext cx="11757991" cy="642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85752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B0FD1-A12D-A2BE-A8E1-626818AF60A2}"/>
              </a:ext>
            </a:extLst>
          </p:cNvPr>
          <p:cNvSpPr>
            <a:spLocks noGrp="1"/>
          </p:cNvSpPr>
          <p:nvPr>
            <p:ph type="sldNum" sz="quarter" idx="12"/>
          </p:nvPr>
        </p:nvSpPr>
        <p:spPr/>
        <p:txBody>
          <a:bodyPr/>
          <a:lstStyle/>
          <a:p>
            <a:fld id="{3568088F-4391-4CB3-921F-9584C7AE5BCA}" type="slidenum">
              <a:rPr lang="en-US" smtClean="0"/>
              <a:t>19</a:t>
            </a:fld>
            <a:endParaRPr lang="en-US"/>
          </a:p>
        </p:txBody>
      </p:sp>
      <p:pic>
        <p:nvPicPr>
          <p:cNvPr id="4" name="Picture 3">
            <a:extLst>
              <a:ext uri="{FF2B5EF4-FFF2-40B4-BE49-F238E27FC236}">
                <a16:creationId xmlns:a16="http://schemas.microsoft.com/office/drawing/2014/main" id="{4CBEFF24-654A-1D18-7AF8-91EC02D893CE}"/>
              </a:ext>
            </a:extLst>
          </p:cNvPr>
          <p:cNvPicPr>
            <a:picLocks noChangeAspect="1"/>
          </p:cNvPicPr>
          <p:nvPr/>
        </p:nvPicPr>
        <p:blipFill>
          <a:blip r:embed="rId2"/>
          <a:stretch>
            <a:fillRect/>
          </a:stretch>
        </p:blipFill>
        <p:spPr>
          <a:xfrm>
            <a:off x="259155" y="1182758"/>
            <a:ext cx="6012580" cy="5173592"/>
          </a:xfrm>
          <a:prstGeom prst="rect">
            <a:avLst/>
          </a:prstGeom>
        </p:spPr>
      </p:pic>
      <p:graphicFrame>
        <p:nvGraphicFramePr>
          <p:cNvPr id="7" name="TextBox 4">
            <a:extLst>
              <a:ext uri="{FF2B5EF4-FFF2-40B4-BE49-F238E27FC236}">
                <a16:creationId xmlns:a16="http://schemas.microsoft.com/office/drawing/2014/main" id="{2B34E381-830F-20C9-C405-EBA28B37893D}"/>
              </a:ext>
            </a:extLst>
          </p:cNvPr>
          <p:cNvGraphicFramePr/>
          <p:nvPr/>
        </p:nvGraphicFramePr>
        <p:xfrm>
          <a:off x="6410739" y="812165"/>
          <a:ext cx="5128592" cy="5909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15412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86E81BFC-2097-BD21-6836-60611D2A66B1}"/>
              </a:ext>
            </a:extLst>
          </p:cNvPr>
          <p:cNvPicPr>
            <a:picLocks noChangeAspect="1"/>
          </p:cNvPicPr>
          <p:nvPr/>
        </p:nvPicPr>
        <p:blipFill rotWithShape="1">
          <a:blip r:embed="rId2">
            <a:alphaModFix amt="40000"/>
          </a:blip>
          <a:srcRect t="6698" b="10582"/>
          <a:stretch/>
        </p:blipFill>
        <p:spPr>
          <a:xfrm>
            <a:off x="20" y="10"/>
            <a:ext cx="12191979" cy="6857990"/>
          </a:xfrm>
          <a:prstGeom prst="rect">
            <a:avLst/>
          </a:prstGeom>
        </p:spPr>
      </p:pic>
      <p:sp>
        <p:nvSpPr>
          <p:cNvPr id="2" name="Title 1">
            <a:extLst>
              <a:ext uri="{FF2B5EF4-FFF2-40B4-BE49-F238E27FC236}">
                <a16:creationId xmlns:a16="http://schemas.microsoft.com/office/drawing/2014/main" id="{BB326D08-3D3B-A805-F86A-B5D3F545E988}"/>
              </a:ext>
            </a:extLst>
          </p:cNvPr>
          <p:cNvSpPr>
            <a:spLocks noGrp="1"/>
          </p:cNvSpPr>
          <p:nvPr>
            <p:ph type="title"/>
          </p:nvPr>
        </p:nvSpPr>
        <p:spPr>
          <a:xfrm>
            <a:off x="841249" y="941832"/>
            <a:ext cx="10506456" cy="2057400"/>
          </a:xfrm>
        </p:spPr>
        <p:txBody>
          <a:bodyPr anchor="b">
            <a:normAutofit/>
          </a:bodyPr>
          <a:lstStyle/>
          <a:p>
            <a:r>
              <a:rPr lang="en-CA" sz="5000">
                <a:solidFill>
                  <a:schemeClr val="bg1"/>
                </a:solidFill>
              </a:rPr>
              <a:t>TABLE OF CONTENTS</a:t>
            </a:r>
            <a:endParaRPr lang="en-US" sz="5000">
              <a:solidFill>
                <a:schemeClr val="bg1"/>
              </a:solidFill>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ontent Placeholder 2">
            <a:extLst>
              <a:ext uri="{FF2B5EF4-FFF2-40B4-BE49-F238E27FC236}">
                <a16:creationId xmlns:a16="http://schemas.microsoft.com/office/drawing/2014/main" id="{0C40A7B3-1262-1D59-0FAD-2F9188AE7097}"/>
              </a:ext>
            </a:extLst>
          </p:cNvPr>
          <p:cNvSpPr>
            <a:spLocks noGrp="1"/>
          </p:cNvSpPr>
          <p:nvPr>
            <p:ph idx="1"/>
          </p:nvPr>
        </p:nvSpPr>
        <p:spPr>
          <a:xfrm>
            <a:off x="841248" y="3502152"/>
            <a:ext cx="10506456" cy="2670048"/>
          </a:xfrm>
        </p:spPr>
        <p:txBody>
          <a:bodyPr>
            <a:normAutofit/>
          </a:bodyPr>
          <a:lstStyle/>
          <a:p>
            <a:r>
              <a:rPr lang="en-CA" sz="1700">
                <a:solidFill>
                  <a:schemeClr val="bg1"/>
                </a:solidFill>
              </a:rPr>
              <a:t>INTRODUCTION</a:t>
            </a:r>
          </a:p>
          <a:p>
            <a:r>
              <a:rPr lang="en-CA" sz="1700">
                <a:solidFill>
                  <a:schemeClr val="bg1"/>
                </a:solidFill>
              </a:rPr>
              <a:t>DATA SET OVERVIEW</a:t>
            </a:r>
          </a:p>
          <a:p>
            <a:r>
              <a:rPr lang="en-CA" sz="1700">
                <a:solidFill>
                  <a:schemeClr val="bg1"/>
                </a:solidFill>
              </a:rPr>
              <a:t>DATA LOADING</a:t>
            </a:r>
          </a:p>
          <a:p>
            <a:r>
              <a:rPr lang="en-CA" sz="1700">
                <a:solidFill>
                  <a:schemeClr val="bg1"/>
                </a:solidFill>
              </a:rPr>
              <a:t>EXPLORATORY DATA ANALYSIS</a:t>
            </a:r>
          </a:p>
          <a:p>
            <a:r>
              <a:rPr lang="en-CA" sz="1700">
                <a:solidFill>
                  <a:schemeClr val="bg1"/>
                </a:solidFill>
              </a:rPr>
              <a:t>DATA PRE-PROCESSING</a:t>
            </a:r>
          </a:p>
          <a:p>
            <a:r>
              <a:rPr lang="en-CA" sz="1700">
                <a:solidFill>
                  <a:schemeClr val="bg1"/>
                </a:solidFill>
              </a:rPr>
              <a:t>BUILDING OF CNN MODEL</a:t>
            </a:r>
          </a:p>
          <a:p>
            <a:r>
              <a:rPr lang="en-CA" sz="1700">
                <a:solidFill>
                  <a:schemeClr val="bg1"/>
                </a:solidFill>
              </a:rPr>
              <a:t>EVALUATION OF THE MODEL</a:t>
            </a:r>
          </a:p>
          <a:p>
            <a:endParaRPr lang="en-CA" sz="1700">
              <a:solidFill>
                <a:schemeClr val="bg1"/>
              </a:solidFill>
            </a:endParaRPr>
          </a:p>
          <a:p>
            <a:endParaRPr lang="en-US" sz="1700">
              <a:solidFill>
                <a:schemeClr val="bg1"/>
              </a:solidFill>
            </a:endParaRPr>
          </a:p>
        </p:txBody>
      </p:sp>
      <p:sp>
        <p:nvSpPr>
          <p:cNvPr id="4" name="Slide Number Placeholder 3">
            <a:extLst>
              <a:ext uri="{FF2B5EF4-FFF2-40B4-BE49-F238E27FC236}">
                <a16:creationId xmlns:a16="http://schemas.microsoft.com/office/drawing/2014/main" id="{94F4B1FB-F622-5BDB-226B-BF37720A2341}"/>
              </a:ext>
            </a:extLst>
          </p:cNvPr>
          <p:cNvSpPr>
            <a:spLocks noGrp="1"/>
          </p:cNvSpPr>
          <p:nvPr>
            <p:ph type="sldNum" sz="quarter" idx="12"/>
          </p:nvPr>
        </p:nvSpPr>
        <p:spPr>
          <a:xfrm>
            <a:off x="8860536" y="6356350"/>
            <a:ext cx="2487168" cy="365125"/>
          </a:xfrm>
        </p:spPr>
        <p:txBody>
          <a:bodyPr>
            <a:normAutofit/>
          </a:bodyPr>
          <a:lstStyle/>
          <a:p>
            <a:pPr>
              <a:spcAft>
                <a:spcPts val="600"/>
              </a:spcAft>
            </a:pPr>
            <a:fld id="{3568088F-4391-4CB3-921F-9584C7AE5BCA}" type="slidenum">
              <a:rPr lang="en-US">
                <a:solidFill>
                  <a:schemeClr val="bg1"/>
                </a:solidFill>
              </a:rPr>
              <a:pPr>
                <a:spcAft>
                  <a:spcPts val="600"/>
                </a:spcAft>
              </a:pPr>
              <a:t>2</a:t>
            </a:fld>
            <a:endParaRPr lang="en-US">
              <a:solidFill>
                <a:schemeClr val="bg1"/>
              </a:solidFill>
            </a:endParaRPr>
          </a:p>
        </p:txBody>
      </p:sp>
    </p:spTree>
    <p:extLst>
      <p:ext uri="{BB962C8B-B14F-4D97-AF65-F5344CB8AC3E}">
        <p14:creationId xmlns:p14="http://schemas.microsoft.com/office/powerpoint/2010/main" val="249635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843B27-BD66-0FE6-457B-12B085EA79C9}"/>
              </a:ext>
            </a:extLst>
          </p:cNvPr>
          <p:cNvPicPr>
            <a:picLocks noChangeAspect="1"/>
          </p:cNvPicPr>
          <p:nvPr/>
        </p:nvPicPr>
        <p:blipFill>
          <a:blip r:embed="rId2"/>
          <a:stretch>
            <a:fillRect/>
          </a:stretch>
        </p:blipFill>
        <p:spPr>
          <a:xfrm>
            <a:off x="443345" y="2159123"/>
            <a:ext cx="6250063" cy="2484399"/>
          </a:xfrm>
          <a:prstGeom prst="rect">
            <a:avLst/>
          </a:prstGeom>
        </p:spPr>
      </p:pic>
      <p:sp>
        <p:nvSpPr>
          <p:cNvPr id="28" name="Rectangle 2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96D089E-546B-12B0-A721-2C1931930AF9}"/>
              </a:ext>
            </a:extLst>
          </p:cNvPr>
          <p:cNvSpPr txBox="1"/>
          <p:nvPr/>
        </p:nvSpPr>
        <p:spPr>
          <a:xfrm>
            <a:off x="7145654" y="2684095"/>
            <a:ext cx="4603001" cy="34928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Training Accuracy: 99.39%</a:t>
            </a:r>
          </a:p>
          <a:p>
            <a:pPr indent="-228600" defTabSz="914400">
              <a:lnSpc>
                <a:spcPct val="90000"/>
              </a:lnSpc>
              <a:spcAft>
                <a:spcPts val="600"/>
              </a:spcAft>
              <a:buFont typeface="Arial" panose="020B0604020202020204" pitchFamily="34" charset="0"/>
              <a:buChar char="•"/>
            </a:pPr>
            <a:r>
              <a:rPr lang="en-US" dirty="0"/>
              <a:t>Test Accuracy:92.60%.</a:t>
            </a:r>
          </a:p>
          <a:p>
            <a:pPr indent="-228600" defTabSz="914400">
              <a:lnSpc>
                <a:spcPct val="90000"/>
              </a:lnSpc>
              <a:spcAft>
                <a:spcPts val="600"/>
              </a:spcAft>
              <a:buFont typeface="Arial" panose="020B0604020202020204" pitchFamily="34" charset="0"/>
              <a:buChar char="•"/>
            </a:pPr>
            <a:r>
              <a:rPr lang="en-US" dirty="0"/>
              <a:t>Test Loss: 0.2805224657058716</a:t>
            </a:r>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r>
              <a:rPr lang="en-US" dirty="0"/>
              <a:t>Overfitting seen</a:t>
            </a:r>
          </a:p>
          <a:p>
            <a:pPr defTabSz="914400">
              <a:lnSpc>
                <a:spcPct val="90000"/>
              </a:lnSpc>
              <a:spcAft>
                <a:spcPts val="600"/>
              </a:spcAft>
            </a:pPr>
            <a:r>
              <a:rPr lang="en-US" dirty="0"/>
              <a:t>Future Works: Regularization, dropout, or data augmentation</a:t>
            </a:r>
          </a:p>
        </p:txBody>
      </p:sp>
      <p:sp>
        <p:nvSpPr>
          <p:cNvPr id="2" name="Slide Number Placeholder 1">
            <a:extLst>
              <a:ext uri="{FF2B5EF4-FFF2-40B4-BE49-F238E27FC236}">
                <a16:creationId xmlns:a16="http://schemas.microsoft.com/office/drawing/2014/main" id="{E7A871ED-C5F8-C7B8-EEFD-30DEEA43CBF0}"/>
              </a:ext>
            </a:extLst>
          </p:cNvPr>
          <p:cNvSpPr>
            <a:spLocks noGrp="1"/>
          </p:cNvSpPr>
          <p:nvPr>
            <p:ph type="sldNum" sz="quarter" idx="12"/>
          </p:nvPr>
        </p:nvSpPr>
        <p:spPr>
          <a:xfrm>
            <a:off x="10948737" y="6356350"/>
            <a:ext cx="799918"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tx1">
                    <a:lumMod val="50000"/>
                    <a:lumOff val="50000"/>
                  </a:schemeClr>
                </a:solidFill>
              </a:rPr>
              <a:pPr defTabSz="914400">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206784264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C79A528-80CC-85CC-5F5E-0C227F712702}"/>
              </a:ext>
            </a:extLst>
          </p:cNvPr>
          <p:cNvSpPr txBox="1"/>
          <p:nvPr/>
        </p:nvSpPr>
        <p:spPr>
          <a:xfrm>
            <a:off x="357810" y="2459116"/>
            <a:ext cx="4100254" cy="352482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solidFill>
                  <a:srgbClr val="FFFFFF"/>
                </a:solidFill>
              </a:rPr>
              <a:t>From this report, we can infer that the model performs very well across all classes with consistently high precision, recall, and F1 scores.</a:t>
            </a:r>
          </a:p>
          <a:p>
            <a:pPr indent="-228600" defTabSz="914400">
              <a:lnSpc>
                <a:spcPct val="90000"/>
              </a:lnSpc>
              <a:spcAft>
                <a:spcPts val="600"/>
              </a:spcAft>
              <a:buFont typeface="Arial" panose="020B0604020202020204" pitchFamily="34" charset="0"/>
              <a:buChar char="•"/>
            </a:pPr>
            <a:r>
              <a:rPr lang="en-US" sz="2000" dirty="0">
                <a:solidFill>
                  <a:srgbClr val="FFFFFF"/>
                </a:solidFill>
              </a:rPr>
              <a:t> Class 1, in particular, shows perfect classification. Class 0 and 3 have higher misclassification rates, as evidenced by lower recall and F1-scores compared to class 1 and 2</a:t>
            </a:r>
          </a:p>
        </p:txBody>
      </p:sp>
      <p:pic>
        <p:nvPicPr>
          <p:cNvPr id="4" name="Picture 3">
            <a:extLst>
              <a:ext uri="{FF2B5EF4-FFF2-40B4-BE49-F238E27FC236}">
                <a16:creationId xmlns:a16="http://schemas.microsoft.com/office/drawing/2014/main" id="{3F93390C-1D30-F14D-EA23-830309D1F0F0}"/>
              </a:ext>
            </a:extLst>
          </p:cNvPr>
          <p:cNvPicPr>
            <a:picLocks noChangeAspect="1"/>
          </p:cNvPicPr>
          <p:nvPr/>
        </p:nvPicPr>
        <p:blipFill>
          <a:blip r:embed="rId2"/>
          <a:stretch>
            <a:fillRect/>
          </a:stretch>
        </p:blipFill>
        <p:spPr>
          <a:xfrm>
            <a:off x="6005304" y="1739312"/>
            <a:ext cx="5407002" cy="3379375"/>
          </a:xfrm>
          <a:prstGeom prst="rect">
            <a:avLst/>
          </a:prstGeom>
        </p:spPr>
      </p:pic>
      <p:sp>
        <p:nvSpPr>
          <p:cNvPr id="2" name="Slide Number Placeholder 1">
            <a:extLst>
              <a:ext uri="{FF2B5EF4-FFF2-40B4-BE49-F238E27FC236}">
                <a16:creationId xmlns:a16="http://schemas.microsoft.com/office/drawing/2014/main" id="{09D3F964-65AB-6DEC-C65A-D96C593812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tx1">
                    <a:lumMod val="50000"/>
                    <a:lumOff val="50000"/>
                  </a:schemeClr>
                </a:solidFill>
              </a:rPr>
              <a:pPr defTabSz="914400">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83250731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D2D638F-CEA8-3FB9-5B32-98BF2FDC2C6B}"/>
              </a:ext>
            </a:extLst>
          </p:cNvPr>
          <p:cNvSpPr txBox="1"/>
          <p:nvPr/>
        </p:nvSpPr>
        <p:spPr>
          <a:xfrm>
            <a:off x="6590662" y="4267832"/>
            <a:ext cx="4805996" cy="12971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000" kern="1200" dirty="0">
                <a:solidFill>
                  <a:schemeClr val="tx2"/>
                </a:solidFill>
                <a:latin typeface="+mj-lt"/>
                <a:ea typeface="+mj-ea"/>
                <a:cs typeface="+mj-cs"/>
              </a:rPr>
              <a:t>THANK YOU</a:t>
            </a:r>
          </a:p>
        </p:txBody>
      </p:sp>
      <p:pic>
        <p:nvPicPr>
          <p:cNvPr id="7" name="Graphic 6" descr="Handshake">
            <a:extLst>
              <a:ext uri="{FF2B5EF4-FFF2-40B4-BE49-F238E27FC236}">
                <a16:creationId xmlns:a16="http://schemas.microsoft.com/office/drawing/2014/main" id="{85F35797-551D-95B4-FE19-C040E4F97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0EA38B4D-6F19-719B-5914-5BD2E465A6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568088F-4391-4CB3-921F-9584C7AE5BCA}" type="slidenum">
              <a:rPr lang="en-US" smtClean="0"/>
              <a:pPr defTabSz="914400">
                <a:spcAft>
                  <a:spcPts val="600"/>
                </a:spcAft>
              </a:pPr>
              <a:t>22</a:t>
            </a:fld>
            <a:endParaRPr lang="en-US"/>
          </a:p>
        </p:txBody>
      </p:sp>
    </p:spTree>
    <p:extLst>
      <p:ext uri="{BB962C8B-B14F-4D97-AF65-F5344CB8AC3E}">
        <p14:creationId xmlns:p14="http://schemas.microsoft.com/office/powerpoint/2010/main" val="28356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old person holding up a finger&#10;&#10;Description automatically generated">
            <a:extLst>
              <a:ext uri="{FF2B5EF4-FFF2-40B4-BE49-F238E27FC236}">
                <a16:creationId xmlns:a16="http://schemas.microsoft.com/office/drawing/2014/main" id="{A377B5BE-4B47-2D1D-ED29-EA0D1A3E8A6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91" t="8624" r="26688" b="-1"/>
          <a:stretch/>
        </p:blipFill>
        <p:spPr>
          <a:xfrm>
            <a:off x="3532300" y="9842"/>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83BBED-3854-0516-B16C-27DF0E60D976}"/>
              </a:ext>
            </a:extLst>
          </p:cNvPr>
          <p:cNvSpPr>
            <a:spLocks noGrp="1"/>
          </p:cNvSpPr>
          <p:nvPr>
            <p:ph type="title"/>
          </p:nvPr>
        </p:nvSpPr>
        <p:spPr>
          <a:xfrm>
            <a:off x="371094" y="1161288"/>
            <a:ext cx="3438144" cy="1124712"/>
          </a:xfrm>
        </p:spPr>
        <p:txBody>
          <a:bodyPr anchor="b">
            <a:normAutofit/>
          </a:bodyPr>
          <a:lstStyle/>
          <a:p>
            <a:r>
              <a:rPr lang="en-CA" sz="2800" dirty="0">
                <a:solidFill>
                  <a:schemeClr val="bg1"/>
                </a:solidFill>
              </a:rPr>
              <a:t>1.INTRODUCTION</a:t>
            </a:r>
            <a:endParaRPr lang="en-US" sz="2800" dirty="0">
              <a:solidFill>
                <a:schemeClr val="bg1"/>
              </a:solidFill>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33C4-A3A6-073E-8C1A-9791F453CDAA}"/>
              </a:ext>
            </a:extLst>
          </p:cNvPr>
          <p:cNvSpPr>
            <a:spLocks noGrp="1"/>
          </p:cNvSpPr>
          <p:nvPr>
            <p:ph idx="1"/>
          </p:nvPr>
        </p:nvSpPr>
        <p:spPr>
          <a:xfrm>
            <a:off x="371093" y="2718054"/>
            <a:ext cx="6129097" cy="3207258"/>
          </a:xfrm>
        </p:spPr>
        <p:txBody>
          <a:bodyPr anchor="t">
            <a:noAutofit/>
          </a:bodyPr>
          <a:lstStyle/>
          <a:p>
            <a:r>
              <a:rPr lang="en-US" sz="2300" dirty="0">
                <a:solidFill>
                  <a:schemeClr val="bg1"/>
                </a:solidFill>
              </a:rPr>
              <a:t>Alzheimer's disease is a brain disorder that gets worse over time. It's characterized by changes in the brain that lead to deposits of certain proteins. Alzheimer's disease causes the brain to shrink and brain cells to eventually die. </a:t>
            </a:r>
          </a:p>
          <a:p>
            <a:r>
              <a:rPr lang="en-US" sz="2300" dirty="0">
                <a:solidFill>
                  <a:schemeClr val="bg1"/>
                </a:solidFill>
              </a:rPr>
              <a:t>The exact causes of Alzheimer's disease aren't fully understood. But at a basic level, brain proteins fail to function as usual. This disrupts the work of brain cells, also called neurons, and triggers a series of events. The neurons become damaged and lose connections to each other. They eventually die.</a:t>
            </a:r>
          </a:p>
        </p:txBody>
      </p:sp>
      <p:sp>
        <p:nvSpPr>
          <p:cNvPr id="4" name="Slide Number Placeholder 3">
            <a:extLst>
              <a:ext uri="{FF2B5EF4-FFF2-40B4-BE49-F238E27FC236}">
                <a16:creationId xmlns:a16="http://schemas.microsoft.com/office/drawing/2014/main" id="{E052A9A2-B929-799F-96DC-A2452F92FB1E}"/>
              </a:ext>
            </a:extLst>
          </p:cNvPr>
          <p:cNvSpPr>
            <a:spLocks noGrp="1"/>
          </p:cNvSpPr>
          <p:nvPr>
            <p:ph type="sldNum" sz="quarter" idx="12"/>
          </p:nvPr>
        </p:nvSpPr>
        <p:spPr>
          <a:xfrm>
            <a:off x="9077706" y="6356350"/>
            <a:ext cx="2743200" cy="365125"/>
          </a:xfrm>
        </p:spPr>
        <p:txBody>
          <a:bodyPr>
            <a:normAutofit/>
          </a:bodyPr>
          <a:lstStyle/>
          <a:p>
            <a:pPr>
              <a:spcAft>
                <a:spcPts val="600"/>
              </a:spcAft>
            </a:pPr>
            <a:fld id="{3568088F-4391-4CB3-921F-9584C7AE5BCA}" type="slidenum">
              <a:rPr lang="en-US">
                <a:solidFill>
                  <a:schemeClr val="bg1"/>
                </a:solidFill>
              </a:rPr>
              <a:pPr>
                <a:spcAft>
                  <a:spcPts val="600"/>
                </a:spcAft>
              </a:pPr>
              <a:t>3</a:t>
            </a:fld>
            <a:endParaRPr lang="en-US">
              <a:solidFill>
                <a:schemeClr val="bg1"/>
              </a:solidFill>
            </a:endParaRPr>
          </a:p>
        </p:txBody>
      </p:sp>
    </p:spTree>
    <p:extLst>
      <p:ext uri="{BB962C8B-B14F-4D97-AF65-F5344CB8AC3E}">
        <p14:creationId xmlns:p14="http://schemas.microsoft.com/office/powerpoint/2010/main" val="1278119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9028F2-D8E2-134C-5492-32117A8228CF}"/>
              </a:ext>
            </a:extLst>
          </p:cNvPr>
          <p:cNvSpPr>
            <a:spLocks noGrp="1"/>
          </p:cNvSpPr>
          <p:nvPr>
            <p:ph type="ctrTitle"/>
          </p:nvPr>
        </p:nvSpPr>
        <p:spPr>
          <a:xfrm>
            <a:off x="3043731" y="42335"/>
            <a:ext cx="5724939" cy="843033"/>
          </a:xfrm>
        </p:spPr>
        <p:txBody>
          <a:bodyPr anchor="b">
            <a:normAutofit/>
          </a:bodyPr>
          <a:lstStyle/>
          <a:p>
            <a:pPr algn="l"/>
            <a:r>
              <a:rPr lang="en-CA" sz="4800" dirty="0">
                <a:solidFill>
                  <a:srgbClr val="FFFFFF"/>
                </a:solidFill>
              </a:rPr>
              <a:t>2.DATA SET OVERVIEW</a:t>
            </a:r>
            <a:endParaRPr lang="en-US" sz="4800"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E153935-0C75-3DDD-C8BE-CC30082847C6}"/>
              </a:ext>
            </a:extLst>
          </p:cNvPr>
          <p:cNvSpPr>
            <a:spLocks noGrp="1"/>
          </p:cNvSpPr>
          <p:nvPr>
            <p:ph type="subTitle" idx="1"/>
          </p:nvPr>
        </p:nvSpPr>
        <p:spPr>
          <a:xfrm>
            <a:off x="547443" y="1181775"/>
            <a:ext cx="5217271" cy="1244483"/>
          </a:xfrm>
        </p:spPr>
        <p:txBody>
          <a:bodyPr anchor="t">
            <a:normAutofit fontScale="55000" lnSpcReduction="20000"/>
          </a:bodyPr>
          <a:lstStyle/>
          <a:p>
            <a:pPr marL="342900" indent="-342900" algn="l">
              <a:buFont typeface="Arial" panose="020B0604020202020204" pitchFamily="34" charset="0"/>
              <a:buChar char="•"/>
            </a:pPr>
            <a:r>
              <a:rPr lang="en-CA" dirty="0">
                <a:solidFill>
                  <a:srgbClr val="FFFFFF"/>
                </a:solidFill>
              </a:rPr>
              <a:t>The Data set is taken from Kaggle </a:t>
            </a:r>
          </a:p>
          <a:p>
            <a:pPr marL="342900" indent="-342900" algn="l">
              <a:buFont typeface="Arial" panose="020B0604020202020204" pitchFamily="34" charset="0"/>
              <a:buChar char="•"/>
            </a:pPr>
            <a:r>
              <a:rPr lang="en-CA" dirty="0">
                <a:solidFill>
                  <a:srgbClr val="FFFFFF"/>
                </a:solidFill>
              </a:rPr>
              <a:t>The Dataset has four files .</a:t>
            </a:r>
          </a:p>
          <a:p>
            <a:pPr marL="342900" indent="-342900" algn="l">
              <a:buFont typeface="Arial" panose="020B0604020202020204" pitchFamily="34" charset="0"/>
              <a:buChar char="•"/>
            </a:pPr>
            <a:r>
              <a:rPr lang="en-CA" dirty="0">
                <a:solidFill>
                  <a:srgbClr val="FFFFFF"/>
                </a:solidFill>
              </a:rPr>
              <a:t>Total 6400 MRI images are present.</a:t>
            </a:r>
          </a:p>
          <a:p>
            <a:pPr marL="342900" indent="-342900" algn="l">
              <a:buFont typeface="Arial" panose="020B0604020202020204" pitchFamily="34" charset="0"/>
              <a:buChar char="•"/>
            </a:pPr>
            <a:r>
              <a:rPr lang="en-CA" dirty="0">
                <a:solidFill>
                  <a:srgbClr val="FFFFFF"/>
                </a:solidFill>
              </a:rPr>
              <a:t>Data set </a:t>
            </a:r>
            <a:r>
              <a:rPr lang="en-CA" dirty="0" err="1">
                <a:solidFill>
                  <a:srgbClr val="FFFFFF"/>
                </a:solidFill>
              </a:rPr>
              <a:t>link:</a:t>
            </a:r>
            <a:r>
              <a:rPr lang="en-CA" dirty="0" err="1">
                <a:solidFill>
                  <a:srgbClr val="FFFFFF"/>
                </a:solidFill>
                <a:hlinkClick r:id="rId2"/>
              </a:rPr>
              <a:t>https</a:t>
            </a:r>
            <a:r>
              <a:rPr lang="en-CA" dirty="0">
                <a:solidFill>
                  <a:srgbClr val="FFFFFF"/>
                </a:solidFill>
                <a:hlinkClick r:id="rId2"/>
              </a:rPr>
              <a:t>://www.kaggle.com/datasets/kumarln/alzheimers-disease-dataset</a:t>
            </a:r>
            <a:endParaRPr lang="en-CA" dirty="0">
              <a:solidFill>
                <a:srgbClr val="FFFFFF"/>
              </a:solidFill>
            </a:endParaRPr>
          </a:p>
          <a:p>
            <a:pPr marL="342900" indent="-342900" algn="l">
              <a:buFont typeface="Arial" panose="020B0604020202020204" pitchFamily="34" charset="0"/>
              <a:buChar char="•"/>
            </a:pPr>
            <a:endParaRPr lang="en-US"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0D7007-BABC-E79D-B125-910C0B35C79A}"/>
              </a:ext>
            </a:extLst>
          </p:cNvPr>
          <p:cNvPicPr>
            <a:picLocks noChangeAspect="1"/>
          </p:cNvPicPr>
          <p:nvPr/>
        </p:nvPicPr>
        <p:blipFill>
          <a:blip r:embed="rId3"/>
          <a:stretch>
            <a:fillRect/>
          </a:stretch>
        </p:blipFill>
        <p:spPr>
          <a:xfrm>
            <a:off x="5794513" y="982478"/>
            <a:ext cx="6395420" cy="5220613"/>
          </a:xfrm>
          <a:prstGeom prst="rect">
            <a:avLst/>
          </a:prstGeom>
        </p:spPr>
      </p:pic>
      <p:sp>
        <p:nvSpPr>
          <p:cNvPr id="4" name="Slide Number Placeholder 3">
            <a:extLst>
              <a:ext uri="{FF2B5EF4-FFF2-40B4-BE49-F238E27FC236}">
                <a16:creationId xmlns:a16="http://schemas.microsoft.com/office/drawing/2014/main" id="{BA1667A1-327D-0BED-6026-188C18DC6456}"/>
              </a:ext>
            </a:extLst>
          </p:cNvPr>
          <p:cNvSpPr>
            <a:spLocks noGrp="1"/>
          </p:cNvSpPr>
          <p:nvPr>
            <p:ph type="sldNum" sz="quarter" idx="12"/>
          </p:nvPr>
        </p:nvSpPr>
        <p:spPr>
          <a:xfrm>
            <a:off x="11704320" y="6451600"/>
            <a:ext cx="444500" cy="365125"/>
          </a:xfrm>
        </p:spPr>
        <p:txBody>
          <a:bodyPr>
            <a:normAutofit/>
          </a:bodyPr>
          <a:lstStyle/>
          <a:p>
            <a:pPr>
              <a:spcAft>
                <a:spcPts val="600"/>
              </a:spcAft>
            </a:pPr>
            <a:fld id="{3568088F-4391-4CB3-921F-9584C7AE5BCA}" type="slidenum">
              <a:rPr lang="en-US" sz="1100">
                <a:solidFill>
                  <a:srgbClr val="FFFFFF"/>
                </a:solidFill>
              </a:rPr>
              <a:pPr>
                <a:spcAft>
                  <a:spcPts val="600"/>
                </a:spcAft>
              </a:pPr>
              <a:t>4</a:t>
            </a:fld>
            <a:endParaRPr lang="en-US" sz="1100">
              <a:solidFill>
                <a:srgbClr val="FFFFFF"/>
              </a:solidFill>
            </a:endParaRPr>
          </a:p>
        </p:txBody>
      </p:sp>
      <p:pic>
        <p:nvPicPr>
          <p:cNvPr id="12" name="Picture 11">
            <a:extLst>
              <a:ext uri="{FF2B5EF4-FFF2-40B4-BE49-F238E27FC236}">
                <a16:creationId xmlns:a16="http://schemas.microsoft.com/office/drawing/2014/main" id="{E340964D-167C-9859-35F0-22D09187C410}"/>
              </a:ext>
            </a:extLst>
          </p:cNvPr>
          <p:cNvPicPr>
            <a:picLocks noChangeAspect="1"/>
          </p:cNvPicPr>
          <p:nvPr/>
        </p:nvPicPr>
        <p:blipFill>
          <a:blip r:embed="rId4"/>
          <a:stretch>
            <a:fillRect/>
          </a:stretch>
        </p:blipFill>
        <p:spPr>
          <a:xfrm>
            <a:off x="1367388" y="3087959"/>
            <a:ext cx="2752725" cy="1009650"/>
          </a:xfrm>
          <a:prstGeom prst="rect">
            <a:avLst/>
          </a:prstGeom>
        </p:spPr>
      </p:pic>
      <p:sp>
        <p:nvSpPr>
          <p:cNvPr id="14" name="TextBox 13">
            <a:extLst>
              <a:ext uri="{FF2B5EF4-FFF2-40B4-BE49-F238E27FC236}">
                <a16:creationId xmlns:a16="http://schemas.microsoft.com/office/drawing/2014/main" id="{AC076B15-9B94-85A3-1CD0-DA5E2CB61CCD}"/>
              </a:ext>
            </a:extLst>
          </p:cNvPr>
          <p:cNvSpPr txBox="1"/>
          <p:nvPr/>
        </p:nvSpPr>
        <p:spPr>
          <a:xfrm>
            <a:off x="675861" y="5396948"/>
            <a:ext cx="4671546" cy="923330"/>
          </a:xfrm>
          <a:prstGeom prst="rect">
            <a:avLst/>
          </a:prstGeom>
          <a:noFill/>
        </p:spPr>
        <p:txBody>
          <a:bodyPr wrap="square" rtlCol="0">
            <a:spAutoFit/>
          </a:bodyPr>
          <a:lstStyle/>
          <a:p>
            <a:r>
              <a:rPr lang="en-US" b="1" dirty="0">
                <a:highlight>
                  <a:srgbClr val="008000"/>
                </a:highlight>
              </a:rPr>
              <a:t>We can observe that </a:t>
            </a:r>
            <a:r>
              <a:rPr lang="en-US" b="1" dirty="0" err="1">
                <a:highlight>
                  <a:srgbClr val="008000"/>
                </a:highlight>
              </a:rPr>
              <a:t>Moderate_Demented</a:t>
            </a:r>
            <a:r>
              <a:rPr lang="en-US" b="1" dirty="0">
                <a:highlight>
                  <a:srgbClr val="008000"/>
                </a:highlight>
              </a:rPr>
              <a:t> has very few images showing significant class imbalance.</a:t>
            </a:r>
          </a:p>
        </p:txBody>
      </p:sp>
    </p:spTree>
    <p:extLst>
      <p:ext uri="{BB962C8B-B14F-4D97-AF65-F5344CB8AC3E}">
        <p14:creationId xmlns:p14="http://schemas.microsoft.com/office/powerpoint/2010/main" val="1903788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053A32-917C-2DA9-7F96-E3B517F8D174}"/>
              </a:ext>
            </a:extLst>
          </p:cNvPr>
          <p:cNvPicPr>
            <a:picLocks noChangeAspect="1"/>
          </p:cNvPicPr>
          <p:nvPr/>
        </p:nvPicPr>
        <p:blipFill rotWithShape="1">
          <a:blip r:embed="rId2">
            <a:alphaModFix amt="35000"/>
          </a:blip>
          <a:srcRect t="3919" b="19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CB35A68F-A76F-6722-9D2F-379357C192AA}"/>
              </a:ext>
            </a:extLst>
          </p:cNvPr>
          <p:cNvSpPr>
            <a:spLocks noGrp="1"/>
          </p:cNvSpPr>
          <p:nvPr>
            <p:ph type="title"/>
          </p:nvPr>
        </p:nvSpPr>
        <p:spPr>
          <a:xfrm>
            <a:off x="838200" y="365125"/>
            <a:ext cx="10515600" cy="1325563"/>
          </a:xfrm>
        </p:spPr>
        <p:txBody>
          <a:bodyPr>
            <a:normAutofit/>
          </a:bodyPr>
          <a:lstStyle/>
          <a:p>
            <a:r>
              <a:rPr lang="en-US">
                <a:solidFill>
                  <a:srgbClr val="FFFFFF"/>
                </a:solidFill>
              </a:rPr>
              <a:t>LIBRARIES</a:t>
            </a:r>
          </a:p>
        </p:txBody>
      </p:sp>
      <p:sp>
        <p:nvSpPr>
          <p:cNvPr id="4" name="Slide Number Placeholder 3">
            <a:extLst>
              <a:ext uri="{FF2B5EF4-FFF2-40B4-BE49-F238E27FC236}">
                <a16:creationId xmlns:a16="http://schemas.microsoft.com/office/drawing/2014/main" id="{F838E996-EB14-4889-596B-5A43CFC03185}"/>
              </a:ext>
            </a:extLst>
          </p:cNvPr>
          <p:cNvSpPr>
            <a:spLocks noGrp="1"/>
          </p:cNvSpPr>
          <p:nvPr>
            <p:ph type="sldNum" sz="quarter" idx="12"/>
          </p:nvPr>
        </p:nvSpPr>
        <p:spPr>
          <a:xfrm>
            <a:off x="8610600" y="6356350"/>
            <a:ext cx="2743200" cy="365125"/>
          </a:xfrm>
        </p:spPr>
        <p:txBody>
          <a:bodyPr>
            <a:normAutofit/>
          </a:bodyPr>
          <a:lstStyle/>
          <a:p>
            <a:pPr>
              <a:spcAft>
                <a:spcPts val="600"/>
              </a:spcAft>
            </a:pPr>
            <a:fld id="{3568088F-4391-4CB3-921F-9584C7AE5BCA}" type="slidenum">
              <a:rPr lang="en-US">
                <a:solidFill>
                  <a:srgbClr val="FFFFFF"/>
                </a:solidFill>
              </a:rPr>
              <a:pPr>
                <a:spcAft>
                  <a:spcPts val="600"/>
                </a:spcAft>
              </a:pPr>
              <a:t>5</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46891EA3-B939-3769-8ED4-3F6DED9F7CF9}"/>
              </a:ext>
            </a:extLst>
          </p:cNvPr>
          <p:cNvGraphicFramePr>
            <a:graphicFrameLocks noGrp="1"/>
          </p:cNvGraphicFramePr>
          <p:nvPr>
            <p:ph idx="1"/>
            <p:extLst>
              <p:ext uri="{D42A27DB-BD31-4B8C-83A1-F6EECF244321}">
                <p14:modId xmlns:p14="http://schemas.microsoft.com/office/powerpoint/2010/main" val="15255624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364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EFDD371-AE9B-E011-DA25-9AC0E2D11CC3}"/>
              </a:ext>
            </a:extLst>
          </p:cNvPr>
          <p:cNvPicPr>
            <a:picLocks noChangeAspect="1"/>
          </p:cNvPicPr>
          <p:nvPr/>
        </p:nvPicPr>
        <p:blipFill>
          <a:blip r:embed="rId2"/>
          <a:stretch>
            <a:fillRect/>
          </a:stretch>
        </p:blipFill>
        <p:spPr>
          <a:xfrm>
            <a:off x="2503709" y="617779"/>
            <a:ext cx="7098364" cy="3265248"/>
          </a:xfrm>
          <a:prstGeom prst="rect">
            <a:avLst/>
          </a:prstGeom>
        </p:spPr>
      </p:pic>
      <p:grpSp>
        <p:nvGrpSpPr>
          <p:cNvPr id="50" name="Group 4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1" name="Straight Connector 5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C0C9EFC-9E7F-8291-443C-7A004DE7B454}"/>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defTabSz="914400">
              <a:spcAft>
                <a:spcPts val="600"/>
              </a:spcAft>
            </a:pPr>
            <a:fld id="{3568088F-4391-4CB3-921F-9584C7AE5BCA}" type="slidenum">
              <a:rPr lang="en-US">
                <a:solidFill>
                  <a:schemeClr val="bg1"/>
                </a:solidFill>
              </a:rPr>
              <a:pPr algn="ctr" defTabSz="914400">
                <a:spcAft>
                  <a:spcPts val="600"/>
                </a:spcAft>
              </a:pPr>
              <a:t>6</a:t>
            </a:fld>
            <a:endParaRPr lang="en-US">
              <a:solidFill>
                <a:schemeClr val="bg1"/>
              </a:solidFill>
            </a:endParaRPr>
          </a:p>
        </p:txBody>
      </p:sp>
      <p:sp>
        <p:nvSpPr>
          <p:cNvPr id="56" name="Oval 5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B48E67-0BF9-03FC-1A12-AE148BB97299}"/>
              </a:ext>
            </a:extLst>
          </p:cNvPr>
          <p:cNvSpPr txBox="1"/>
          <p:nvPr/>
        </p:nvSpPr>
        <p:spPr>
          <a:xfrm>
            <a:off x="3042445" y="4146599"/>
            <a:ext cx="5549111" cy="2129599"/>
          </a:xfrm>
          <a:prstGeom prst="rect">
            <a:avLst/>
          </a:prstGeom>
          <a:noFill/>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dirty="0">
                <a:solidFill>
                  <a:schemeClr val="bg1"/>
                </a:solidFill>
              </a:rPr>
              <a:t>It uses the ‘</a:t>
            </a:r>
            <a:r>
              <a:rPr lang="en-US" dirty="0" err="1">
                <a:solidFill>
                  <a:schemeClr val="bg1"/>
                </a:solidFill>
              </a:rPr>
              <a:t>zipfile</a:t>
            </a:r>
            <a:r>
              <a:rPr lang="en-US" dirty="0">
                <a:solidFill>
                  <a:schemeClr val="bg1"/>
                </a:solidFill>
              </a:rPr>
              <a:t>’ module to handle the extraction and </a:t>
            </a:r>
            <a:r>
              <a:rPr lang="en-US" dirty="0" err="1">
                <a:solidFill>
                  <a:schemeClr val="bg1"/>
                </a:solidFill>
              </a:rPr>
              <a:t>os</a:t>
            </a:r>
            <a:r>
              <a:rPr lang="en-US" dirty="0">
                <a:solidFill>
                  <a:schemeClr val="bg1"/>
                </a:solidFill>
              </a:rPr>
              <a:t> module to interact with the file system, such as making the new directory if it doesn't already exist.</a:t>
            </a:r>
          </a:p>
          <a:p>
            <a:pPr marL="342900" indent="-228600" defTabSz="914400">
              <a:lnSpc>
                <a:spcPct val="90000"/>
              </a:lnSpc>
              <a:spcAft>
                <a:spcPts val="600"/>
              </a:spcAft>
              <a:buFont typeface="Arial" panose="020B0604020202020204" pitchFamily="34" charset="0"/>
              <a:buChar char="•"/>
            </a:pPr>
            <a:endParaRPr lang="en-US" dirty="0">
              <a:solidFill>
                <a:schemeClr val="bg1"/>
              </a:solidFill>
            </a:endParaRPr>
          </a:p>
          <a:p>
            <a:pPr marL="342900" indent="-228600" defTabSz="914400">
              <a:lnSpc>
                <a:spcPct val="90000"/>
              </a:lnSpc>
              <a:spcAft>
                <a:spcPts val="600"/>
              </a:spcAft>
              <a:buFont typeface="Arial" panose="020B0604020202020204" pitchFamily="34" charset="0"/>
              <a:buChar char="•"/>
            </a:pPr>
            <a:r>
              <a:rPr lang="en-US" dirty="0">
                <a:solidFill>
                  <a:schemeClr val="bg1"/>
                </a:solidFill>
              </a:rPr>
              <a:t>The contents of a zip file named archive (8).zip into a directory named final dataset</a:t>
            </a:r>
          </a:p>
          <a:p>
            <a:pPr marL="342900" indent="-228600" defTabSz="914400">
              <a:lnSpc>
                <a:spcPct val="90000"/>
              </a:lnSpc>
              <a:spcAft>
                <a:spcPts val="600"/>
              </a:spcAft>
              <a:buFont typeface="Arial" panose="020B0604020202020204" pitchFamily="34" charset="0"/>
              <a:buChar char="•"/>
            </a:pPr>
            <a:endParaRPr lang="en-US" dirty="0">
              <a:solidFill>
                <a:schemeClr val="bg1"/>
              </a:solidFill>
            </a:endParaRPr>
          </a:p>
          <a:p>
            <a:pPr indent="-228600" defTabSz="914400">
              <a:lnSpc>
                <a:spcPct val="90000"/>
              </a:lnSpc>
              <a:spcAft>
                <a:spcPts val="600"/>
              </a:spcAft>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63986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3E9251-A094-2ABB-8546-9C472FD828EC}"/>
              </a:ext>
            </a:extLst>
          </p:cNvPr>
          <p:cNvSpPr txBox="1"/>
          <p:nvPr/>
        </p:nvSpPr>
        <p:spPr>
          <a:xfrm>
            <a:off x="4308851" y="175061"/>
            <a:ext cx="3075924" cy="477622"/>
          </a:xfrm>
          <a:prstGeom prst="rect">
            <a:avLst/>
          </a:prstGeom>
          <a:noFill/>
        </p:spPr>
        <p:txBody>
          <a:bodyPr vert="horz" lIns="91440" tIns="45720" rIns="91440" bIns="45720" rtlCol="0" anchor="t">
            <a:normAutofit/>
          </a:bodyPr>
          <a:lstStyle/>
          <a:p>
            <a:pPr defTabSz="914400">
              <a:lnSpc>
                <a:spcPct val="90000"/>
              </a:lnSpc>
              <a:spcAft>
                <a:spcPts val="600"/>
              </a:spcAft>
            </a:pPr>
            <a:r>
              <a:rPr lang="en-US" dirty="0">
                <a:solidFill>
                  <a:schemeClr val="bg1"/>
                </a:solidFill>
              </a:rPr>
              <a:t>EXPLORATORY DATA ANALYSIS</a:t>
            </a:r>
          </a:p>
        </p:txBody>
      </p:sp>
      <p:sp>
        <p:nvSpPr>
          <p:cNvPr id="2" name="Slide Number Placeholder 1">
            <a:extLst>
              <a:ext uri="{FF2B5EF4-FFF2-40B4-BE49-F238E27FC236}">
                <a16:creationId xmlns:a16="http://schemas.microsoft.com/office/drawing/2014/main" id="{3EA835C9-6F1E-1709-FCE7-F857B54C6459}"/>
              </a:ext>
            </a:extLst>
          </p:cNvPr>
          <p:cNvSpPr>
            <a:spLocks/>
          </p:cNvSpPr>
          <p:nvPr/>
        </p:nvSpPr>
        <p:spPr>
          <a:xfrm>
            <a:off x="7728818" y="3643391"/>
            <a:ext cx="1800396" cy="239636"/>
          </a:xfrm>
          <a:prstGeom prst="rect">
            <a:avLst/>
          </a:prstGeom>
        </p:spPr>
        <p:txBody>
          <a:bodyPr/>
          <a:lstStyle/>
          <a:p>
            <a:pPr defTabSz="297180">
              <a:spcAft>
                <a:spcPts val="600"/>
              </a:spcAft>
            </a:pPr>
            <a:fld id="{3568088F-4391-4CB3-921F-9584C7AE5BCA}" type="slidenum">
              <a:rPr lang="en-US" sz="1170" kern="1200">
                <a:solidFill>
                  <a:srgbClr val="979797"/>
                </a:solidFill>
                <a:latin typeface="+mn-lt"/>
                <a:ea typeface="+mn-ea"/>
                <a:cs typeface="+mn-cs"/>
              </a:rPr>
              <a:pPr defTabSz="297180">
                <a:spcAft>
                  <a:spcPts val="600"/>
                </a:spcAft>
              </a:pPr>
              <a:t>7</a:t>
            </a:fld>
            <a:endParaRPr lang="en-US"/>
          </a:p>
        </p:txBody>
      </p:sp>
      <p:pic>
        <p:nvPicPr>
          <p:cNvPr id="5" name="Picture 4">
            <a:extLst>
              <a:ext uri="{FF2B5EF4-FFF2-40B4-BE49-F238E27FC236}">
                <a16:creationId xmlns:a16="http://schemas.microsoft.com/office/drawing/2014/main" id="{EE01714C-558D-4D33-781F-ABF819062960}"/>
              </a:ext>
            </a:extLst>
          </p:cNvPr>
          <p:cNvPicPr>
            <a:picLocks noChangeAspect="1"/>
          </p:cNvPicPr>
          <p:nvPr/>
        </p:nvPicPr>
        <p:blipFill>
          <a:blip r:embed="rId2"/>
          <a:stretch>
            <a:fillRect/>
          </a:stretch>
        </p:blipFill>
        <p:spPr>
          <a:xfrm>
            <a:off x="287459" y="1103734"/>
            <a:ext cx="5766486" cy="3230347"/>
          </a:xfrm>
          <a:prstGeom prst="rect">
            <a:avLst/>
          </a:prstGeom>
        </p:spPr>
      </p:pic>
      <p:pic>
        <p:nvPicPr>
          <p:cNvPr id="7" name="Picture 6">
            <a:extLst>
              <a:ext uri="{FF2B5EF4-FFF2-40B4-BE49-F238E27FC236}">
                <a16:creationId xmlns:a16="http://schemas.microsoft.com/office/drawing/2014/main" id="{98B5AD90-B776-DFFF-A630-01107953C081}"/>
              </a:ext>
            </a:extLst>
          </p:cNvPr>
          <p:cNvPicPr>
            <a:picLocks noChangeAspect="1"/>
          </p:cNvPicPr>
          <p:nvPr/>
        </p:nvPicPr>
        <p:blipFill>
          <a:blip r:embed="rId3"/>
          <a:stretch>
            <a:fillRect/>
          </a:stretch>
        </p:blipFill>
        <p:spPr>
          <a:xfrm>
            <a:off x="6269576" y="1156584"/>
            <a:ext cx="5458597" cy="3177494"/>
          </a:xfrm>
          <a:prstGeom prst="rect">
            <a:avLst/>
          </a:prstGeom>
        </p:spPr>
      </p:pic>
      <p:sp>
        <p:nvSpPr>
          <p:cNvPr id="8" name="TextBox 7">
            <a:extLst>
              <a:ext uri="{FF2B5EF4-FFF2-40B4-BE49-F238E27FC236}">
                <a16:creationId xmlns:a16="http://schemas.microsoft.com/office/drawing/2014/main" id="{40BDF7DC-A4ED-42DB-CEA5-B82C2E5452FC}"/>
              </a:ext>
            </a:extLst>
          </p:cNvPr>
          <p:cNvSpPr txBox="1"/>
          <p:nvPr/>
        </p:nvSpPr>
        <p:spPr>
          <a:xfrm>
            <a:off x="1783811" y="4924253"/>
            <a:ext cx="8791423" cy="646331"/>
          </a:xfrm>
          <a:prstGeom prst="rect">
            <a:avLst/>
          </a:prstGeom>
          <a:noFill/>
        </p:spPr>
        <p:txBody>
          <a:bodyPr wrap="square" rtlCol="0">
            <a:spAutoFit/>
          </a:bodyPr>
          <a:lstStyle/>
          <a:p>
            <a:pPr defTabSz="297180">
              <a:spcAft>
                <a:spcPts val="600"/>
              </a:spcAft>
            </a:pPr>
            <a:r>
              <a:rPr lang="en-US" kern="1200" dirty="0">
                <a:solidFill>
                  <a:srgbClr val="979797"/>
                </a:solidFill>
                <a:latin typeface="+mn-lt"/>
                <a:ea typeface="+mn-ea"/>
                <a:cs typeface="+mn-cs"/>
              </a:rPr>
              <a:t>Histograms are plotted to represent the image size . All images have almost the same size around 128 units</a:t>
            </a:r>
            <a:endParaRPr lang="en-US" dirty="0"/>
          </a:p>
        </p:txBody>
      </p:sp>
    </p:spTree>
    <p:extLst>
      <p:ext uri="{BB962C8B-B14F-4D97-AF65-F5344CB8AC3E}">
        <p14:creationId xmlns:p14="http://schemas.microsoft.com/office/powerpoint/2010/main" val="358633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BB893B9-87F8-FE96-8977-2F921D8154E4}"/>
              </a:ext>
            </a:extLst>
          </p:cNvPr>
          <p:cNvSpPr>
            <a:spLocks/>
          </p:cNvSpPr>
          <p:nvPr/>
        </p:nvSpPr>
        <p:spPr>
          <a:xfrm>
            <a:off x="8480215" y="6057816"/>
            <a:ext cx="2576857" cy="342984"/>
          </a:xfrm>
          <a:prstGeom prst="rect">
            <a:avLst/>
          </a:prstGeom>
        </p:spPr>
        <p:txBody>
          <a:bodyPr/>
          <a:lstStyle/>
          <a:p>
            <a:pPr defTabSz="425196">
              <a:spcAft>
                <a:spcPts val="600"/>
              </a:spcAft>
            </a:pPr>
            <a:fld id="{3568088F-4391-4CB3-921F-9584C7AE5BCA}" type="slidenum">
              <a:rPr lang="en-US" sz="1674" kern="1200">
                <a:solidFill>
                  <a:schemeClr val="tx1"/>
                </a:solidFill>
                <a:latin typeface="+mn-lt"/>
                <a:ea typeface="+mn-ea"/>
                <a:cs typeface="+mn-cs"/>
              </a:rPr>
              <a:pPr defTabSz="425196">
                <a:spcAft>
                  <a:spcPts val="600"/>
                </a:spcAft>
              </a:pPr>
              <a:t>8</a:t>
            </a:fld>
            <a:endParaRPr lang="en-US"/>
          </a:p>
        </p:txBody>
      </p:sp>
      <p:pic>
        <p:nvPicPr>
          <p:cNvPr id="4" name="Picture 3">
            <a:extLst>
              <a:ext uri="{FF2B5EF4-FFF2-40B4-BE49-F238E27FC236}">
                <a16:creationId xmlns:a16="http://schemas.microsoft.com/office/drawing/2014/main" id="{80CFBA3B-8437-3504-E59D-0BFBED575231}"/>
              </a:ext>
            </a:extLst>
          </p:cNvPr>
          <p:cNvPicPr>
            <a:picLocks noChangeAspect="1"/>
          </p:cNvPicPr>
          <p:nvPr/>
        </p:nvPicPr>
        <p:blipFill>
          <a:blip r:embed="rId2"/>
          <a:stretch>
            <a:fillRect/>
          </a:stretch>
        </p:blipFill>
        <p:spPr>
          <a:xfrm>
            <a:off x="626093" y="457200"/>
            <a:ext cx="6147734" cy="715893"/>
          </a:xfrm>
          <a:prstGeom prst="rect">
            <a:avLst/>
          </a:prstGeom>
        </p:spPr>
      </p:pic>
      <p:pic>
        <p:nvPicPr>
          <p:cNvPr id="6" name="Picture 5">
            <a:extLst>
              <a:ext uri="{FF2B5EF4-FFF2-40B4-BE49-F238E27FC236}">
                <a16:creationId xmlns:a16="http://schemas.microsoft.com/office/drawing/2014/main" id="{49382705-AD4D-BD85-0666-A5A96C8AB3AC}"/>
              </a:ext>
            </a:extLst>
          </p:cNvPr>
          <p:cNvPicPr>
            <a:picLocks noChangeAspect="1"/>
          </p:cNvPicPr>
          <p:nvPr/>
        </p:nvPicPr>
        <p:blipFill>
          <a:blip r:embed="rId3"/>
          <a:stretch>
            <a:fillRect/>
          </a:stretch>
        </p:blipFill>
        <p:spPr>
          <a:xfrm>
            <a:off x="670285" y="1343673"/>
            <a:ext cx="10895622" cy="2238019"/>
          </a:xfrm>
          <a:prstGeom prst="rect">
            <a:avLst/>
          </a:prstGeom>
        </p:spPr>
      </p:pic>
      <p:sp>
        <p:nvSpPr>
          <p:cNvPr id="7" name="TextBox 6">
            <a:extLst>
              <a:ext uri="{FF2B5EF4-FFF2-40B4-BE49-F238E27FC236}">
                <a16:creationId xmlns:a16="http://schemas.microsoft.com/office/drawing/2014/main" id="{BC463830-5E4F-AC22-D327-B2D81A1743F9}"/>
              </a:ext>
            </a:extLst>
          </p:cNvPr>
          <p:cNvSpPr txBox="1"/>
          <p:nvPr/>
        </p:nvSpPr>
        <p:spPr>
          <a:xfrm>
            <a:off x="670285" y="3896139"/>
            <a:ext cx="10789532" cy="1754326"/>
          </a:xfrm>
          <a:prstGeom prst="rect">
            <a:avLst/>
          </a:prstGeom>
          <a:noFill/>
        </p:spPr>
        <p:txBody>
          <a:bodyPr wrap="square" rtlCol="0">
            <a:spAutoFit/>
          </a:bodyPr>
          <a:lstStyle/>
          <a:p>
            <a:r>
              <a:rPr lang="en-US" b="1" dirty="0"/>
              <a:t>Grayscale Format: The images appear to be in grayscale, which suggests that color information is not necessary for the analysis, reducing the computational complexity.</a:t>
            </a:r>
          </a:p>
          <a:p>
            <a:endParaRPr lang="en-US" b="1" dirty="0"/>
          </a:p>
          <a:p>
            <a:r>
              <a:rPr lang="en-US" b="1" dirty="0"/>
              <a:t>The images appear to be well-centered and focused on the region of interest, which could mean they've been cropped or segmented to exclude irrelevant parts of the scans, focusing the model on the most informative areas.</a:t>
            </a:r>
          </a:p>
        </p:txBody>
      </p:sp>
    </p:spTree>
    <p:extLst>
      <p:ext uri="{BB962C8B-B14F-4D97-AF65-F5344CB8AC3E}">
        <p14:creationId xmlns:p14="http://schemas.microsoft.com/office/powerpoint/2010/main" val="11662069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3A709A-12B6-57EA-BD6C-E81A4FA3FD5B}"/>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08E306E0-6738-B8CC-D21F-F16402D39BE1}"/>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solidFill>
                  <a:srgbClr val="FFFFFF"/>
                </a:solidFill>
                <a:latin typeface="+mj-lt"/>
                <a:ea typeface="+mj-ea"/>
                <a:cs typeface="+mj-cs"/>
              </a:rPr>
              <a:t>DATA PRE-PROCESSING</a:t>
            </a:r>
          </a:p>
        </p:txBody>
      </p:sp>
      <p:sp>
        <p:nvSpPr>
          <p:cNvPr id="2" name="Slide Number Placeholder 1">
            <a:extLst>
              <a:ext uri="{FF2B5EF4-FFF2-40B4-BE49-F238E27FC236}">
                <a16:creationId xmlns:a16="http://schemas.microsoft.com/office/drawing/2014/main" id="{FE338884-4E2A-5178-3076-A137FB9D325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srgbClr val="FFFFFF"/>
                </a:solidFill>
                <a:latin typeface="Calibri" panose="020F0502020204030204"/>
              </a:rPr>
              <a:pPr defTabSz="914400">
                <a:spcAft>
                  <a:spcPts val="600"/>
                </a:spcAft>
                <a:defRPr/>
              </a:pPr>
              <a:t>9</a:t>
            </a:fld>
            <a:endParaRPr lang="en-US">
              <a:solidFill>
                <a:srgbClr val="FFFFFF"/>
              </a:solidFill>
              <a:latin typeface="Calibri" panose="020F0502020204030204"/>
            </a:endParaRPr>
          </a:p>
        </p:txBody>
      </p:sp>
      <p:graphicFrame>
        <p:nvGraphicFramePr>
          <p:cNvPr id="6" name="TextBox 3">
            <a:extLst>
              <a:ext uri="{FF2B5EF4-FFF2-40B4-BE49-F238E27FC236}">
                <a16:creationId xmlns:a16="http://schemas.microsoft.com/office/drawing/2014/main" id="{E8AC1252-EAA3-2C43-2618-90DACCAF988E}"/>
              </a:ext>
            </a:extLst>
          </p:cNvPr>
          <p:cNvGraphicFramePr/>
          <p:nvPr>
            <p:extLst>
              <p:ext uri="{D42A27DB-BD31-4B8C-83A1-F6EECF244321}">
                <p14:modId xmlns:p14="http://schemas.microsoft.com/office/powerpoint/2010/main" val="40644449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018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1022</TotalTime>
  <Words>1101</Words>
  <Application>Microsoft Office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Calibri Light</vt:lpstr>
      <vt:lpstr>Söhne</vt:lpstr>
      <vt:lpstr>Söhne Mono</vt:lpstr>
      <vt:lpstr>Office 2013 - 2022 Theme</vt:lpstr>
      <vt:lpstr>PREDICTION OF ALZHEIMERS DISEASE AND IT’S SEVERITY</vt:lpstr>
      <vt:lpstr>TABLE OF CONTENTS</vt:lpstr>
      <vt:lpstr>1.INTRODUCTION</vt:lpstr>
      <vt:lpstr>2.DATA SET OVERVIEW</vt:lpstr>
      <vt:lpstr>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ALZHEIMERS DISEASE AND IT’S SEVERITY</dc:title>
  <dc:creator>Kusuma Korada</dc:creator>
  <cp:lastModifiedBy>Kusuma Korada</cp:lastModifiedBy>
  <cp:revision>5</cp:revision>
  <dcterms:created xsi:type="dcterms:W3CDTF">2024-04-16T22:11:57Z</dcterms:created>
  <dcterms:modified xsi:type="dcterms:W3CDTF">2024-04-23T20:53:09Z</dcterms:modified>
</cp:coreProperties>
</file>